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671966"/>
              </p:ext>
            </p:extLst>
          </p:nvPr>
        </p:nvGraphicFramePr>
        <p:xfrm>
          <a:off x="0" y="905086"/>
          <a:ext cx="12192005" cy="6143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5">
                  <a:extLst>
                    <a:ext uri="{9D8B030D-6E8A-4147-A177-3AD203B41FA5}">
                      <a16:colId xmlns:a16="http://schemas.microsoft.com/office/drawing/2014/main" val="3136183840"/>
                    </a:ext>
                  </a:extLst>
                </a:gridCol>
                <a:gridCol w="1741715">
                  <a:extLst>
                    <a:ext uri="{9D8B030D-6E8A-4147-A177-3AD203B41FA5}">
                      <a16:colId xmlns:a16="http://schemas.microsoft.com/office/drawing/2014/main" val="3379015288"/>
                    </a:ext>
                  </a:extLst>
                </a:gridCol>
                <a:gridCol w="1741715">
                  <a:extLst>
                    <a:ext uri="{9D8B030D-6E8A-4147-A177-3AD203B41FA5}">
                      <a16:colId xmlns:a16="http://schemas.microsoft.com/office/drawing/2014/main" val="3705464968"/>
                    </a:ext>
                  </a:extLst>
                </a:gridCol>
                <a:gridCol w="1741715">
                  <a:extLst>
                    <a:ext uri="{9D8B030D-6E8A-4147-A177-3AD203B41FA5}">
                      <a16:colId xmlns:a16="http://schemas.microsoft.com/office/drawing/2014/main" val="1210461360"/>
                    </a:ext>
                  </a:extLst>
                </a:gridCol>
                <a:gridCol w="1741715">
                  <a:extLst>
                    <a:ext uri="{9D8B030D-6E8A-4147-A177-3AD203B41FA5}">
                      <a16:colId xmlns:a16="http://schemas.microsoft.com/office/drawing/2014/main" val="1141134818"/>
                    </a:ext>
                  </a:extLst>
                </a:gridCol>
                <a:gridCol w="1741715">
                  <a:extLst>
                    <a:ext uri="{9D8B030D-6E8A-4147-A177-3AD203B41FA5}">
                      <a16:colId xmlns:a16="http://schemas.microsoft.com/office/drawing/2014/main" val="4146578015"/>
                    </a:ext>
                  </a:extLst>
                </a:gridCol>
                <a:gridCol w="1741715">
                  <a:extLst>
                    <a:ext uri="{9D8B030D-6E8A-4147-A177-3AD203B41FA5}">
                      <a16:colId xmlns:a16="http://schemas.microsoft.com/office/drawing/2014/main" val="2937169000"/>
                    </a:ext>
                  </a:extLst>
                </a:gridCol>
              </a:tblGrid>
              <a:tr h="1437473">
                <a:tc>
                  <a:txBody>
                    <a:bodyPr/>
                    <a:lstStyle/>
                    <a:p>
                      <a:r>
                        <a:rPr lang="en-GB" dirty="0" smtClean="0"/>
                        <a:t>Student</a:t>
                      </a:r>
                      <a:r>
                        <a:rPr lang="en-GB" baseline="0" dirty="0" smtClean="0"/>
                        <a:t> ID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Grades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896714"/>
                  </a:ext>
                </a:extLst>
              </a:tr>
              <a:tr h="867726">
                <a:tc>
                  <a:txBody>
                    <a:bodyPr/>
                    <a:lstStyle/>
                    <a:p>
                      <a:r>
                        <a:rPr lang="en-GB" dirty="0" smtClean="0"/>
                        <a:t>Grading Criteria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611883"/>
                  </a:ext>
                </a:extLst>
              </a:tr>
              <a:tr h="867726">
                <a:tc>
                  <a:txBody>
                    <a:bodyPr/>
                    <a:lstStyle/>
                    <a:p>
                      <a:r>
                        <a:rPr lang="en-GB" dirty="0" smtClean="0"/>
                        <a:t>Ideas For Presentation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22483"/>
                  </a:ext>
                </a:extLst>
              </a:tr>
              <a:tr h="867726">
                <a:tc>
                  <a:txBody>
                    <a:bodyPr/>
                    <a:lstStyle/>
                    <a:p>
                      <a:r>
                        <a:rPr lang="en-GB" dirty="0" smtClean="0"/>
                        <a:t>Analysis and evaluation of material/data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595630"/>
                  </a:ext>
                </a:extLst>
              </a:tr>
              <a:tr h="867726">
                <a:tc>
                  <a:txBody>
                    <a:bodyPr/>
                    <a:lstStyle/>
                    <a:p>
                      <a:r>
                        <a:rPr lang="en-GB" dirty="0" smtClean="0"/>
                        <a:t>Participation in groups meeting and preparation of presentation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789676"/>
                  </a:ext>
                </a:extLst>
              </a:tr>
              <a:tr h="867726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00118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19330" y="109835"/>
            <a:ext cx="76696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Member Participation Sheet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4287" y="1683658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15569"/>
              </p:ext>
            </p:extLst>
          </p:nvPr>
        </p:nvGraphicFramePr>
        <p:xfrm>
          <a:off x="0" y="1960657"/>
          <a:ext cx="121919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2012611420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040160436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105778836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17004237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88676204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67863935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53667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533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70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</TotalTime>
  <Words>30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Garamond</vt:lpstr>
      <vt:lpstr>Organic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hedges</dc:creator>
  <cp:lastModifiedBy>ben hedges</cp:lastModifiedBy>
  <cp:revision>2</cp:revision>
  <dcterms:created xsi:type="dcterms:W3CDTF">2022-11-26T15:02:19Z</dcterms:created>
  <dcterms:modified xsi:type="dcterms:W3CDTF">2022-11-26T15:14:16Z</dcterms:modified>
</cp:coreProperties>
</file>