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8" r:id="rId2"/>
    <p:sldId id="259" r:id="rId3"/>
    <p:sldId id="257" r:id="rId4"/>
    <p:sldId id="322" r:id="rId5"/>
    <p:sldId id="262" r:id="rId6"/>
    <p:sldId id="270" r:id="rId7"/>
    <p:sldId id="264" r:id="rId8"/>
    <p:sldId id="281" r:id="rId9"/>
    <p:sldId id="267" r:id="rId10"/>
    <p:sldId id="268" r:id="rId11"/>
    <p:sldId id="302" r:id="rId12"/>
    <p:sldId id="273" r:id="rId13"/>
    <p:sldId id="295" r:id="rId14"/>
    <p:sldId id="309" r:id="rId15"/>
    <p:sldId id="307" r:id="rId16"/>
    <p:sldId id="301" r:id="rId17"/>
    <p:sldId id="310" r:id="rId18"/>
    <p:sldId id="312" r:id="rId19"/>
    <p:sldId id="313" r:id="rId20"/>
    <p:sldId id="311" r:id="rId21"/>
    <p:sldId id="315" r:id="rId22"/>
    <p:sldId id="261" r:id="rId23"/>
    <p:sldId id="274" r:id="rId24"/>
    <p:sldId id="266" r:id="rId25"/>
    <p:sldId id="308" r:id="rId26"/>
    <p:sldId id="287" r:id="rId27"/>
    <p:sldId id="316" r:id="rId28"/>
    <p:sldId id="265" r:id="rId29"/>
    <p:sldId id="304" r:id="rId30"/>
    <p:sldId id="317" r:id="rId31"/>
    <p:sldId id="318" r:id="rId32"/>
    <p:sldId id="319" r:id="rId33"/>
    <p:sldId id="321" r:id="rId34"/>
    <p:sldId id="323" r:id="rId35"/>
    <p:sldId id="283" r:id="rId36"/>
    <p:sldId id="300" r:id="rId37"/>
    <p:sldId id="299" r:id="rId38"/>
    <p:sldId id="2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76"/>
  </p:normalViewPr>
  <p:slideViewPr>
    <p:cSldViewPr snapToGrid="0" snapToObjects="1">
      <p:cViewPr varScale="1">
        <p:scale>
          <a:sx n="69" d="100"/>
          <a:sy n="69" d="100"/>
        </p:scale>
        <p:origin x="7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C2F85-5966-4E83-A433-669D9950C81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EB49D63-29B4-4A86-947A-5076A2E1FFED}">
      <dgm:prSet/>
      <dgm:spPr/>
      <dgm:t>
        <a:bodyPr/>
        <a:lstStyle/>
        <a:p>
          <a:r>
            <a:rPr lang="en-US" dirty="0">
              <a:ea typeface="ＭＳ Ｐゴシック" charset="0"/>
            </a:rPr>
            <a:t>Provide opportunities for academic/personal development to help you progress to level 4</a:t>
          </a:r>
          <a:endParaRPr lang="en-US" dirty="0"/>
        </a:p>
      </dgm:t>
    </dgm:pt>
    <dgm:pt modelId="{C7CE51D6-ADB8-4038-98EA-3B9799BE33CE}" type="parTrans" cxnId="{6C6CA36D-03F7-4D5B-A942-BA14E3E8E0F4}">
      <dgm:prSet/>
      <dgm:spPr/>
      <dgm:t>
        <a:bodyPr/>
        <a:lstStyle/>
        <a:p>
          <a:endParaRPr lang="en-US"/>
        </a:p>
      </dgm:t>
    </dgm:pt>
    <dgm:pt modelId="{99771745-86DD-4964-9CA7-0366400C6ADB}" type="sibTrans" cxnId="{6C6CA36D-03F7-4D5B-A942-BA14E3E8E0F4}">
      <dgm:prSet/>
      <dgm:spPr/>
      <dgm:t>
        <a:bodyPr/>
        <a:lstStyle/>
        <a:p>
          <a:endParaRPr lang="en-US"/>
        </a:p>
      </dgm:t>
    </dgm:pt>
    <dgm:pt modelId="{3A3A679D-667C-44F6-8771-55C8DE7F6B0F}">
      <dgm:prSet/>
      <dgm:spPr/>
      <dgm:t>
        <a:bodyPr/>
        <a:lstStyle/>
        <a:p>
          <a:r>
            <a:rPr lang="en-US" dirty="0">
              <a:ea typeface="ＭＳ Ｐゴシック" charset="0"/>
            </a:rPr>
            <a:t>Develop skills to be a reflective and successful learner</a:t>
          </a:r>
          <a:endParaRPr lang="en-US" dirty="0"/>
        </a:p>
      </dgm:t>
    </dgm:pt>
    <dgm:pt modelId="{69C28956-527A-418B-8907-E104A983050A}" type="parTrans" cxnId="{9F634A32-9D9F-4C70-86A8-9C593F11273C}">
      <dgm:prSet/>
      <dgm:spPr/>
      <dgm:t>
        <a:bodyPr/>
        <a:lstStyle/>
        <a:p>
          <a:endParaRPr lang="en-US"/>
        </a:p>
      </dgm:t>
    </dgm:pt>
    <dgm:pt modelId="{5271E652-1BDC-4B36-9398-21C6E00CD376}" type="sibTrans" cxnId="{9F634A32-9D9F-4C70-86A8-9C593F11273C}">
      <dgm:prSet/>
      <dgm:spPr/>
      <dgm:t>
        <a:bodyPr/>
        <a:lstStyle/>
        <a:p>
          <a:endParaRPr lang="en-US"/>
        </a:p>
      </dgm:t>
    </dgm:pt>
    <dgm:pt modelId="{89881E0E-2C5F-4424-94EC-464715831217}">
      <dgm:prSet/>
      <dgm:spPr/>
      <dgm:t>
        <a:bodyPr/>
        <a:lstStyle/>
        <a:p>
          <a:r>
            <a:rPr lang="en-US" dirty="0">
              <a:ea typeface="ＭＳ Ｐゴシック" charset="0"/>
            </a:rPr>
            <a:t>Provide support for level 3 assignments (other modules) </a:t>
          </a:r>
          <a:endParaRPr lang="en-US" dirty="0"/>
        </a:p>
      </dgm:t>
    </dgm:pt>
    <dgm:pt modelId="{B906BA63-D572-42B6-8735-F5F3CAAE45AB}" type="parTrans" cxnId="{76AB872C-D66F-40F1-AB94-366427E78792}">
      <dgm:prSet/>
      <dgm:spPr/>
      <dgm:t>
        <a:bodyPr/>
        <a:lstStyle/>
        <a:p>
          <a:endParaRPr lang="en-US"/>
        </a:p>
      </dgm:t>
    </dgm:pt>
    <dgm:pt modelId="{0B1A2F3F-2710-48A5-92E1-A08E34A913FE}" type="sibTrans" cxnId="{76AB872C-D66F-40F1-AB94-366427E78792}">
      <dgm:prSet/>
      <dgm:spPr/>
      <dgm:t>
        <a:bodyPr/>
        <a:lstStyle/>
        <a:p>
          <a:endParaRPr lang="en-US"/>
        </a:p>
      </dgm:t>
    </dgm:pt>
    <dgm:pt modelId="{6A958D02-42A4-454A-B4FB-57CA2FF0EF9F}" type="pres">
      <dgm:prSet presAssocID="{F4CC2F85-5966-4E83-A433-669D9950C81B}" presName="root" presStyleCnt="0">
        <dgm:presLayoutVars>
          <dgm:dir/>
          <dgm:resizeHandles val="exact"/>
        </dgm:presLayoutVars>
      </dgm:prSet>
      <dgm:spPr/>
    </dgm:pt>
    <dgm:pt modelId="{72861C64-2818-4CDE-BC61-44CB4B867AE7}" type="pres">
      <dgm:prSet presAssocID="{5EB49D63-29B4-4A86-947A-5076A2E1FFED}" presName="compNode" presStyleCnt="0"/>
      <dgm:spPr/>
    </dgm:pt>
    <dgm:pt modelId="{4223CC9E-2A0C-4C6F-BF87-223300AD3D57}" type="pres">
      <dgm:prSet presAssocID="{5EB49D63-29B4-4A86-947A-5076A2E1FFED}" presName="bgRect" presStyleLbl="bgShp" presStyleIdx="0" presStyleCnt="3"/>
      <dgm:spPr/>
    </dgm:pt>
    <dgm:pt modelId="{004298ED-1350-4DBC-BED5-6956639FD0B5}" type="pres">
      <dgm:prSet presAssocID="{5EB49D63-29B4-4A86-947A-5076A2E1FF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C4B06B5F-15B0-4502-9146-B79445647D15}" type="pres">
      <dgm:prSet presAssocID="{5EB49D63-29B4-4A86-947A-5076A2E1FFED}" presName="spaceRect" presStyleCnt="0"/>
      <dgm:spPr/>
    </dgm:pt>
    <dgm:pt modelId="{B563C0F8-5BE4-4A18-9A5F-1179377603E8}" type="pres">
      <dgm:prSet presAssocID="{5EB49D63-29B4-4A86-947A-5076A2E1FFED}" presName="parTx" presStyleLbl="revTx" presStyleIdx="0" presStyleCnt="3">
        <dgm:presLayoutVars>
          <dgm:chMax val="0"/>
          <dgm:chPref val="0"/>
        </dgm:presLayoutVars>
      </dgm:prSet>
      <dgm:spPr/>
    </dgm:pt>
    <dgm:pt modelId="{B2D3BAF8-02BC-4E18-B4B6-0D074B4CE3A2}" type="pres">
      <dgm:prSet presAssocID="{99771745-86DD-4964-9CA7-0366400C6ADB}" presName="sibTrans" presStyleCnt="0"/>
      <dgm:spPr/>
    </dgm:pt>
    <dgm:pt modelId="{4E4B4CE5-0205-4362-A038-2B89BCB436AD}" type="pres">
      <dgm:prSet presAssocID="{3A3A679D-667C-44F6-8771-55C8DE7F6B0F}" presName="compNode" presStyleCnt="0"/>
      <dgm:spPr/>
    </dgm:pt>
    <dgm:pt modelId="{F86FBB52-1278-4FCD-AA17-8C97B6879B55}" type="pres">
      <dgm:prSet presAssocID="{3A3A679D-667C-44F6-8771-55C8DE7F6B0F}" presName="bgRect" presStyleLbl="bgShp" presStyleIdx="1" presStyleCnt="3"/>
      <dgm:spPr/>
    </dgm:pt>
    <dgm:pt modelId="{A4F49645-23C7-4975-B109-8FD0A32BF25B}" type="pres">
      <dgm:prSet presAssocID="{3A3A679D-667C-44F6-8771-55C8DE7F6B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D2213BB3-DA36-4BA8-86E0-78A786793BEC}" type="pres">
      <dgm:prSet presAssocID="{3A3A679D-667C-44F6-8771-55C8DE7F6B0F}" presName="spaceRect" presStyleCnt="0"/>
      <dgm:spPr/>
    </dgm:pt>
    <dgm:pt modelId="{C140E9ED-EB5D-4FC6-A05C-75EF55B37849}" type="pres">
      <dgm:prSet presAssocID="{3A3A679D-667C-44F6-8771-55C8DE7F6B0F}" presName="parTx" presStyleLbl="revTx" presStyleIdx="1" presStyleCnt="3">
        <dgm:presLayoutVars>
          <dgm:chMax val="0"/>
          <dgm:chPref val="0"/>
        </dgm:presLayoutVars>
      </dgm:prSet>
      <dgm:spPr/>
    </dgm:pt>
    <dgm:pt modelId="{4A4455A5-77E9-4E32-AF1C-5F4ECA8DF97D}" type="pres">
      <dgm:prSet presAssocID="{5271E652-1BDC-4B36-9398-21C6E00CD376}" presName="sibTrans" presStyleCnt="0"/>
      <dgm:spPr/>
    </dgm:pt>
    <dgm:pt modelId="{85392E64-54D7-4B93-9A70-E260C8E81FDA}" type="pres">
      <dgm:prSet presAssocID="{89881E0E-2C5F-4424-94EC-464715831217}" presName="compNode" presStyleCnt="0"/>
      <dgm:spPr/>
    </dgm:pt>
    <dgm:pt modelId="{690E9737-A325-44C5-BFF3-050A8DAB0637}" type="pres">
      <dgm:prSet presAssocID="{89881E0E-2C5F-4424-94EC-464715831217}" presName="bgRect" presStyleLbl="bgShp" presStyleIdx="2" presStyleCnt="3"/>
      <dgm:spPr/>
    </dgm:pt>
    <dgm:pt modelId="{4EF5D925-D8E9-4AB9-BC3F-22B470F8E758}" type="pres">
      <dgm:prSet presAssocID="{89881E0E-2C5F-4424-94EC-4647158312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FF99B3F7-0261-4202-A2B8-58A56FC27596}" type="pres">
      <dgm:prSet presAssocID="{89881E0E-2C5F-4424-94EC-464715831217}" presName="spaceRect" presStyleCnt="0"/>
      <dgm:spPr/>
    </dgm:pt>
    <dgm:pt modelId="{2BA052FF-F0CD-4101-805D-6B4F2EBFD6A1}" type="pres">
      <dgm:prSet presAssocID="{89881E0E-2C5F-4424-94EC-464715831217}" presName="parTx" presStyleLbl="revTx" presStyleIdx="2" presStyleCnt="3">
        <dgm:presLayoutVars>
          <dgm:chMax val="0"/>
          <dgm:chPref val="0"/>
        </dgm:presLayoutVars>
      </dgm:prSet>
      <dgm:spPr/>
    </dgm:pt>
  </dgm:ptLst>
  <dgm:cxnLst>
    <dgm:cxn modelId="{4984D01B-0C74-415A-B8F8-8EC49A1135FD}" type="presOf" srcId="{5EB49D63-29B4-4A86-947A-5076A2E1FFED}" destId="{B563C0F8-5BE4-4A18-9A5F-1179377603E8}" srcOrd="0" destOrd="0" presId="urn:microsoft.com/office/officeart/2018/2/layout/IconVerticalSolidList"/>
    <dgm:cxn modelId="{76AB872C-D66F-40F1-AB94-366427E78792}" srcId="{F4CC2F85-5966-4E83-A433-669D9950C81B}" destId="{89881E0E-2C5F-4424-94EC-464715831217}" srcOrd="2" destOrd="0" parTransId="{B906BA63-D572-42B6-8735-F5F3CAAE45AB}" sibTransId="{0B1A2F3F-2710-48A5-92E1-A08E34A913FE}"/>
    <dgm:cxn modelId="{9F634A32-9D9F-4C70-86A8-9C593F11273C}" srcId="{F4CC2F85-5966-4E83-A433-669D9950C81B}" destId="{3A3A679D-667C-44F6-8771-55C8DE7F6B0F}" srcOrd="1" destOrd="0" parTransId="{69C28956-527A-418B-8907-E104A983050A}" sibTransId="{5271E652-1BDC-4B36-9398-21C6E00CD376}"/>
    <dgm:cxn modelId="{6C6CA36D-03F7-4D5B-A942-BA14E3E8E0F4}" srcId="{F4CC2F85-5966-4E83-A433-669D9950C81B}" destId="{5EB49D63-29B4-4A86-947A-5076A2E1FFED}" srcOrd="0" destOrd="0" parTransId="{C7CE51D6-ADB8-4038-98EA-3B9799BE33CE}" sibTransId="{99771745-86DD-4964-9CA7-0366400C6ADB}"/>
    <dgm:cxn modelId="{246EA9A1-4030-41CD-BDC2-F0CB48F5F322}" type="presOf" srcId="{3A3A679D-667C-44F6-8771-55C8DE7F6B0F}" destId="{C140E9ED-EB5D-4FC6-A05C-75EF55B37849}" srcOrd="0" destOrd="0" presId="urn:microsoft.com/office/officeart/2018/2/layout/IconVerticalSolidList"/>
    <dgm:cxn modelId="{13C8E8CB-E6DD-451B-821F-32ED2BD54620}" type="presOf" srcId="{F4CC2F85-5966-4E83-A433-669D9950C81B}" destId="{6A958D02-42A4-454A-B4FB-57CA2FF0EF9F}" srcOrd="0" destOrd="0" presId="urn:microsoft.com/office/officeart/2018/2/layout/IconVerticalSolidList"/>
    <dgm:cxn modelId="{AFDA22FF-CE75-4275-A68F-0D316C83ED52}" type="presOf" srcId="{89881E0E-2C5F-4424-94EC-464715831217}" destId="{2BA052FF-F0CD-4101-805D-6B4F2EBFD6A1}" srcOrd="0" destOrd="0" presId="urn:microsoft.com/office/officeart/2018/2/layout/IconVerticalSolidList"/>
    <dgm:cxn modelId="{78CAB23D-00E9-4507-B12B-604CEBC6C5E0}" type="presParOf" srcId="{6A958D02-42A4-454A-B4FB-57CA2FF0EF9F}" destId="{72861C64-2818-4CDE-BC61-44CB4B867AE7}" srcOrd="0" destOrd="0" presId="urn:microsoft.com/office/officeart/2018/2/layout/IconVerticalSolidList"/>
    <dgm:cxn modelId="{514E608D-598D-43CF-A83A-C1AE680ED2F8}" type="presParOf" srcId="{72861C64-2818-4CDE-BC61-44CB4B867AE7}" destId="{4223CC9E-2A0C-4C6F-BF87-223300AD3D57}" srcOrd="0" destOrd="0" presId="urn:microsoft.com/office/officeart/2018/2/layout/IconVerticalSolidList"/>
    <dgm:cxn modelId="{4D508227-001F-4853-B315-D3D25766686B}" type="presParOf" srcId="{72861C64-2818-4CDE-BC61-44CB4B867AE7}" destId="{004298ED-1350-4DBC-BED5-6956639FD0B5}" srcOrd="1" destOrd="0" presId="urn:microsoft.com/office/officeart/2018/2/layout/IconVerticalSolidList"/>
    <dgm:cxn modelId="{DC3252E6-915F-4F7C-8F0C-0848F925C8CF}" type="presParOf" srcId="{72861C64-2818-4CDE-BC61-44CB4B867AE7}" destId="{C4B06B5F-15B0-4502-9146-B79445647D15}" srcOrd="2" destOrd="0" presId="urn:microsoft.com/office/officeart/2018/2/layout/IconVerticalSolidList"/>
    <dgm:cxn modelId="{767B8CCA-A973-4FC5-8A34-28115C7B25F1}" type="presParOf" srcId="{72861C64-2818-4CDE-BC61-44CB4B867AE7}" destId="{B563C0F8-5BE4-4A18-9A5F-1179377603E8}" srcOrd="3" destOrd="0" presId="urn:microsoft.com/office/officeart/2018/2/layout/IconVerticalSolidList"/>
    <dgm:cxn modelId="{006DC07D-A416-4026-8DE1-416B17E6A6E8}" type="presParOf" srcId="{6A958D02-42A4-454A-B4FB-57CA2FF0EF9F}" destId="{B2D3BAF8-02BC-4E18-B4B6-0D074B4CE3A2}" srcOrd="1" destOrd="0" presId="urn:microsoft.com/office/officeart/2018/2/layout/IconVerticalSolidList"/>
    <dgm:cxn modelId="{1A3A79CC-31F4-49DE-9C34-5CFBCB6C9F17}" type="presParOf" srcId="{6A958D02-42A4-454A-B4FB-57CA2FF0EF9F}" destId="{4E4B4CE5-0205-4362-A038-2B89BCB436AD}" srcOrd="2" destOrd="0" presId="urn:microsoft.com/office/officeart/2018/2/layout/IconVerticalSolidList"/>
    <dgm:cxn modelId="{99D69A5F-8288-4D43-ADD7-2CEC67E09B40}" type="presParOf" srcId="{4E4B4CE5-0205-4362-A038-2B89BCB436AD}" destId="{F86FBB52-1278-4FCD-AA17-8C97B6879B55}" srcOrd="0" destOrd="0" presId="urn:microsoft.com/office/officeart/2018/2/layout/IconVerticalSolidList"/>
    <dgm:cxn modelId="{CEECD267-9406-4B1F-BD00-28DA4DA89ACA}" type="presParOf" srcId="{4E4B4CE5-0205-4362-A038-2B89BCB436AD}" destId="{A4F49645-23C7-4975-B109-8FD0A32BF25B}" srcOrd="1" destOrd="0" presId="urn:microsoft.com/office/officeart/2018/2/layout/IconVerticalSolidList"/>
    <dgm:cxn modelId="{19E5F05F-8FBD-4918-A661-507FD791408B}" type="presParOf" srcId="{4E4B4CE5-0205-4362-A038-2B89BCB436AD}" destId="{D2213BB3-DA36-4BA8-86E0-78A786793BEC}" srcOrd="2" destOrd="0" presId="urn:microsoft.com/office/officeart/2018/2/layout/IconVerticalSolidList"/>
    <dgm:cxn modelId="{9FC34B56-9A2B-4CE9-AFDC-9F269B3C77E7}" type="presParOf" srcId="{4E4B4CE5-0205-4362-A038-2B89BCB436AD}" destId="{C140E9ED-EB5D-4FC6-A05C-75EF55B37849}" srcOrd="3" destOrd="0" presId="urn:microsoft.com/office/officeart/2018/2/layout/IconVerticalSolidList"/>
    <dgm:cxn modelId="{A4FA6640-564E-445E-8ED9-07C63AACDBCF}" type="presParOf" srcId="{6A958D02-42A4-454A-B4FB-57CA2FF0EF9F}" destId="{4A4455A5-77E9-4E32-AF1C-5F4ECA8DF97D}" srcOrd="3" destOrd="0" presId="urn:microsoft.com/office/officeart/2018/2/layout/IconVerticalSolidList"/>
    <dgm:cxn modelId="{668BD7F0-7FE1-489E-A19C-C684468C35AB}" type="presParOf" srcId="{6A958D02-42A4-454A-B4FB-57CA2FF0EF9F}" destId="{85392E64-54D7-4B93-9A70-E260C8E81FDA}" srcOrd="4" destOrd="0" presId="urn:microsoft.com/office/officeart/2018/2/layout/IconVerticalSolidList"/>
    <dgm:cxn modelId="{8B469CDC-1DD8-4E33-B18E-84A278A41430}" type="presParOf" srcId="{85392E64-54D7-4B93-9A70-E260C8E81FDA}" destId="{690E9737-A325-44C5-BFF3-050A8DAB0637}" srcOrd="0" destOrd="0" presId="urn:microsoft.com/office/officeart/2018/2/layout/IconVerticalSolidList"/>
    <dgm:cxn modelId="{A1738DC1-0F06-42AC-99BD-B0047C67028A}" type="presParOf" srcId="{85392E64-54D7-4B93-9A70-E260C8E81FDA}" destId="{4EF5D925-D8E9-4AB9-BC3F-22B470F8E758}" srcOrd="1" destOrd="0" presId="urn:microsoft.com/office/officeart/2018/2/layout/IconVerticalSolidList"/>
    <dgm:cxn modelId="{B3EBFA57-3F0B-4A86-AFDB-2A40A01D8909}" type="presParOf" srcId="{85392E64-54D7-4B93-9A70-E260C8E81FDA}" destId="{FF99B3F7-0261-4202-A2B8-58A56FC27596}" srcOrd="2" destOrd="0" presId="urn:microsoft.com/office/officeart/2018/2/layout/IconVerticalSolidList"/>
    <dgm:cxn modelId="{1C4AD2D4-3D94-43B2-BD98-60F0F8EB330C}" type="presParOf" srcId="{85392E64-54D7-4B93-9A70-E260C8E81FDA}" destId="{2BA052FF-F0CD-4101-805D-6B4F2EBFD6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AEA0C-3340-4A86-82A3-55D637ABB893}"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22EBF5F-EDDB-480B-86C8-9F30AD22BE9C}">
      <dgm:prSet/>
      <dgm:spPr/>
      <dgm:t>
        <a:bodyPr/>
        <a:lstStyle/>
        <a:p>
          <a:pPr>
            <a:defRPr cap="all"/>
          </a:pPr>
          <a:r>
            <a:rPr lang="en-GB"/>
            <a:t>Introduction to Blackboard</a:t>
          </a:r>
          <a:endParaRPr lang="en-US"/>
        </a:p>
      </dgm:t>
    </dgm:pt>
    <dgm:pt modelId="{A5076536-1294-4918-9536-7E37276BC7CD}" type="parTrans" cxnId="{1BC07EE7-469A-42F8-A3D0-B33DEBCD02F9}">
      <dgm:prSet/>
      <dgm:spPr/>
      <dgm:t>
        <a:bodyPr/>
        <a:lstStyle/>
        <a:p>
          <a:endParaRPr lang="en-US"/>
        </a:p>
      </dgm:t>
    </dgm:pt>
    <dgm:pt modelId="{1DC7EC70-789C-4729-8014-116BED6CE2AD}" type="sibTrans" cxnId="{1BC07EE7-469A-42F8-A3D0-B33DEBCD02F9}">
      <dgm:prSet/>
      <dgm:spPr/>
      <dgm:t>
        <a:bodyPr/>
        <a:lstStyle/>
        <a:p>
          <a:endParaRPr lang="en-US"/>
        </a:p>
      </dgm:t>
    </dgm:pt>
    <dgm:pt modelId="{BF74806C-EF8E-4D49-A920-EEB31F2D3ADE}">
      <dgm:prSet/>
      <dgm:spPr/>
      <dgm:t>
        <a:bodyPr/>
        <a:lstStyle/>
        <a:p>
          <a:pPr>
            <a:defRPr cap="all"/>
          </a:pPr>
          <a:r>
            <a:rPr lang="en-GB" dirty="0"/>
            <a:t>Introduction to Vteam</a:t>
          </a:r>
          <a:endParaRPr lang="en-US" dirty="0"/>
        </a:p>
      </dgm:t>
    </dgm:pt>
    <dgm:pt modelId="{BDFA10EF-44A0-4459-AC3C-79D9776D67E8}" type="parTrans" cxnId="{4F795FA3-C270-48D9-BCAE-37D0765BFCEF}">
      <dgm:prSet/>
      <dgm:spPr/>
      <dgm:t>
        <a:bodyPr/>
        <a:lstStyle/>
        <a:p>
          <a:endParaRPr lang="en-US"/>
        </a:p>
      </dgm:t>
    </dgm:pt>
    <dgm:pt modelId="{243A20BB-18CC-4355-A320-3727F1DF1BA4}" type="sibTrans" cxnId="{4F795FA3-C270-48D9-BCAE-37D0765BFCEF}">
      <dgm:prSet/>
      <dgm:spPr/>
      <dgm:t>
        <a:bodyPr/>
        <a:lstStyle/>
        <a:p>
          <a:endParaRPr lang="en-US"/>
        </a:p>
      </dgm:t>
    </dgm:pt>
    <dgm:pt modelId="{D01D599F-282A-41F3-8ECB-3B526F9C5BA5}">
      <dgm:prSet/>
      <dgm:spPr/>
      <dgm:t>
        <a:bodyPr/>
        <a:lstStyle/>
        <a:p>
          <a:pPr>
            <a:defRPr cap="all"/>
          </a:pPr>
          <a:r>
            <a:rPr lang="en-GB"/>
            <a:t>Introduction to student handbook</a:t>
          </a:r>
          <a:endParaRPr lang="en-US"/>
        </a:p>
      </dgm:t>
    </dgm:pt>
    <dgm:pt modelId="{8946A61E-0196-4552-8C57-1D285E780289}" type="parTrans" cxnId="{43075FC7-D79C-4764-BA55-10FF1E7D209F}">
      <dgm:prSet/>
      <dgm:spPr/>
      <dgm:t>
        <a:bodyPr/>
        <a:lstStyle/>
        <a:p>
          <a:endParaRPr lang="en-US"/>
        </a:p>
      </dgm:t>
    </dgm:pt>
    <dgm:pt modelId="{5B9AB5B9-59C7-4BF7-A12A-626A359BC057}" type="sibTrans" cxnId="{43075FC7-D79C-4764-BA55-10FF1E7D209F}">
      <dgm:prSet/>
      <dgm:spPr/>
      <dgm:t>
        <a:bodyPr/>
        <a:lstStyle/>
        <a:p>
          <a:endParaRPr lang="en-US"/>
        </a:p>
      </dgm:t>
    </dgm:pt>
    <dgm:pt modelId="{ADF7FA87-71F8-4ED2-84E9-FDD25D1E9D86}" type="pres">
      <dgm:prSet presAssocID="{120AEA0C-3340-4A86-82A3-55D637ABB893}" presName="root" presStyleCnt="0">
        <dgm:presLayoutVars>
          <dgm:dir/>
          <dgm:resizeHandles val="exact"/>
        </dgm:presLayoutVars>
      </dgm:prSet>
      <dgm:spPr/>
    </dgm:pt>
    <dgm:pt modelId="{3A38788C-314D-44D6-A3F5-3CE4B5DC072E}" type="pres">
      <dgm:prSet presAssocID="{822EBF5F-EDDB-480B-86C8-9F30AD22BE9C}" presName="compNode" presStyleCnt="0"/>
      <dgm:spPr/>
    </dgm:pt>
    <dgm:pt modelId="{2BE484FE-7885-411C-8081-E42A8DF6C770}" type="pres">
      <dgm:prSet presAssocID="{822EBF5F-EDDB-480B-86C8-9F30AD22BE9C}" presName="iconBgRect" presStyleLbl="bgShp" presStyleIdx="0" presStyleCnt="3"/>
      <dgm:spPr/>
    </dgm:pt>
    <dgm:pt modelId="{21BCE2E6-8EDB-4F6F-B4D9-A0D6B102BF8A}" type="pres">
      <dgm:prSet presAssocID="{822EBF5F-EDDB-480B-86C8-9F30AD22BE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ackboard"/>
        </a:ext>
      </dgm:extLst>
    </dgm:pt>
    <dgm:pt modelId="{44BCFEC2-8509-4A27-918D-A19EFF6D6A9A}" type="pres">
      <dgm:prSet presAssocID="{822EBF5F-EDDB-480B-86C8-9F30AD22BE9C}" presName="spaceRect" presStyleCnt="0"/>
      <dgm:spPr/>
    </dgm:pt>
    <dgm:pt modelId="{3AC1609C-A9EC-4819-88CD-F6A599D5D2D3}" type="pres">
      <dgm:prSet presAssocID="{822EBF5F-EDDB-480B-86C8-9F30AD22BE9C}" presName="textRect" presStyleLbl="revTx" presStyleIdx="0" presStyleCnt="3">
        <dgm:presLayoutVars>
          <dgm:chMax val="1"/>
          <dgm:chPref val="1"/>
        </dgm:presLayoutVars>
      </dgm:prSet>
      <dgm:spPr/>
    </dgm:pt>
    <dgm:pt modelId="{49BED970-5120-490A-B5E1-FEA9FCD3204E}" type="pres">
      <dgm:prSet presAssocID="{1DC7EC70-789C-4729-8014-116BED6CE2AD}" presName="sibTrans" presStyleCnt="0"/>
      <dgm:spPr/>
    </dgm:pt>
    <dgm:pt modelId="{6A89FAD6-E076-458A-9A08-ED415804607E}" type="pres">
      <dgm:prSet presAssocID="{BF74806C-EF8E-4D49-A920-EEB31F2D3ADE}" presName="compNode" presStyleCnt="0"/>
      <dgm:spPr/>
    </dgm:pt>
    <dgm:pt modelId="{FE5B0AFF-C920-4E17-AAD5-CA39BE7C9A53}" type="pres">
      <dgm:prSet presAssocID="{BF74806C-EF8E-4D49-A920-EEB31F2D3ADE}" presName="iconBgRect" presStyleLbl="bgShp" presStyleIdx="1" presStyleCnt="3"/>
      <dgm:spPr/>
    </dgm:pt>
    <dgm:pt modelId="{30808A2A-8BA3-4833-BE8A-5DD47E2CAF25}" type="pres">
      <dgm:prSet presAssocID="{BF74806C-EF8E-4D49-A920-EEB31F2D3A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FFA6BF4A-D570-4582-AF9F-B173E6DC3E82}" type="pres">
      <dgm:prSet presAssocID="{BF74806C-EF8E-4D49-A920-EEB31F2D3ADE}" presName="spaceRect" presStyleCnt="0"/>
      <dgm:spPr/>
    </dgm:pt>
    <dgm:pt modelId="{10D8F60E-95EC-429B-8556-B05DFCEEE815}" type="pres">
      <dgm:prSet presAssocID="{BF74806C-EF8E-4D49-A920-EEB31F2D3ADE}" presName="textRect" presStyleLbl="revTx" presStyleIdx="1" presStyleCnt="3">
        <dgm:presLayoutVars>
          <dgm:chMax val="1"/>
          <dgm:chPref val="1"/>
        </dgm:presLayoutVars>
      </dgm:prSet>
      <dgm:spPr/>
    </dgm:pt>
    <dgm:pt modelId="{395398D7-35D2-4471-80C5-A2D925993943}" type="pres">
      <dgm:prSet presAssocID="{243A20BB-18CC-4355-A320-3727F1DF1BA4}" presName="sibTrans" presStyleCnt="0"/>
      <dgm:spPr/>
    </dgm:pt>
    <dgm:pt modelId="{28680C8D-EBBB-4BD9-958D-F8995CC0F4A5}" type="pres">
      <dgm:prSet presAssocID="{D01D599F-282A-41F3-8ECB-3B526F9C5BA5}" presName="compNode" presStyleCnt="0"/>
      <dgm:spPr/>
    </dgm:pt>
    <dgm:pt modelId="{E00F94CB-EEF0-486A-B792-B62E1BE58450}" type="pres">
      <dgm:prSet presAssocID="{D01D599F-282A-41F3-8ECB-3B526F9C5BA5}" presName="iconBgRect" presStyleLbl="bgShp" presStyleIdx="2" presStyleCnt="3"/>
      <dgm:spPr/>
    </dgm:pt>
    <dgm:pt modelId="{7F187A1A-C022-427D-9B5B-D07E422B05D5}" type="pres">
      <dgm:prSet presAssocID="{D01D599F-282A-41F3-8ECB-3B526F9C5B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307B83D-62FF-41C3-9613-50CD9B05B896}" type="pres">
      <dgm:prSet presAssocID="{D01D599F-282A-41F3-8ECB-3B526F9C5BA5}" presName="spaceRect" presStyleCnt="0"/>
      <dgm:spPr/>
    </dgm:pt>
    <dgm:pt modelId="{106D639A-74B3-42FE-B527-335CF9B1F705}" type="pres">
      <dgm:prSet presAssocID="{D01D599F-282A-41F3-8ECB-3B526F9C5BA5}" presName="textRect" presStyleLbl="revTx" presStyleIdx="2" presStyleCnt="3">
        <dgm:presLayoutVars>
          <dgm:chMax val="1"/>
          <dgm:chPref val="1"/>
        </dgm:presLayoutVars>
      </dgm:prSet>
      <dgm:spPr/>
    </dgm:pt>
  </dgm:ptLst>
  <dgm:cxnLst>
    <dgm:cxn modelId="{93DFC832-2C5F-40F6-AD7A-C95F8E185D9A}" type="presOf" srcId="{D01D599F-282A-41F3-8ECB-3B526F9C5BA5}" destId="{106D639A-74B3-42FE-B527-335CF9B1F705}" srcOrd="0" destOrd="0" presId="urn:microsoft.com/office/officeart/2018/5/layout/IconCircleLabelList"/>
    <dgm:cxn modelId="{3F092941-9D86-4E31-86CE-3354809A2BAE}" type="presOf" srcId="{BF74806C-EF8E-4D49-A920-EEB31F2D3ADE}" destId="{10D8F60E-95EC-429B-8556-B05DFCEEE815}" srcOrd="0" destOrd="0" presId="urn:microsoft.com/office/officeart/2018/5/layout/IconCircleLabelList"/>
    <dgm:cxn modelId="{4F295156-7E1D-4049-8A89-7A5D04034C97}" type="presOf" srcId="{822EBF5F-EDDB-480B-86C8-9F30AD22BE9C}" destId="{3AC1609C-A9EC-4819-88CD-F6A599D5D2D3}" srcOrd="0" destOrd="0" presId="urn:microsoft.com/office/officeart/2018/5/layout/IconCircleLabelList"/>
    <dgm:cxn modelId="{C2B9B7A1-AA25-4088-AD2D-6C70E15E500C}" type="presOf" srcId="{120AEA0C-3340-4A86-82A3-55D637ABB893}" destId="{ADF7FA87-71F8-4ED2-84E9-FDD25D1E9D86}" srcOrd="0" destOrd="0" presId="urn:microsoft.com/office/officeart/2018/5/layout/IconCircleLabelList"/>
    <dgm:cxn modelId="{4F795FA3-C270-48D9-BCAE-37D0765BFCEF}" srcId="{120AEA0C-3340-4A86-82A3-55D637ABB893}" destId="{BF74806C-EF8E-4D49-A920-EEB31F2D3ADE}" srcOrd="1" destOrd="0" parTransId="{BDFA10EF-44A0-4459-AC3C-79D9776D67E8}" sibTransId="{243A20BB-18CC-4355-A320-3727F1DF1BA4}"/>
    <dgm:cxn modelId="{43075FC7-D79C-4764-BA55-10FF1E7D209F}" srcId="{120AEA0C-3340-4A86-82A3-55D637ABB893}" destId="{D01D599F-282A-41F3-8ECB-3B526F9C5BA5}" srcOrd="2" destOrd="0" parTransId="{8946A61E-0196-4552-8C57-1D285E780289}" sibTransId="{5B9AB5B9-59C7-4BF7-A12A-626A359BC057}"/>
    <dgm:cxn modelId="{1BC07EE7-469A-42F8-A3D0-B33DEBCD02F9}" srcId="{120AEA0C-3340-4A86-82A3-55D637ABB893}" destId="{822EBF5F-EDDB-480B-86C8-9F30AD22BE9C}" srcOrd="0" destOrd="0" parTransId="{A5076536-1294-4918-9536-7E37276BC7CD}" sibTransId="{1DC7EC70-789C-4729-8014-116BED6CE2AD}"/>
    <dgm:cxn modelId="{D613FDA2-44A2-48C8-BE54-8A4470C00E1A}" type="presParOf" srcId="{ADF7FA87-71F8-4ED2-84E9-FDD25D1E9D86}" destId="{3A38788C-314D-44D6-A3F5-3CE4B5DC072E}" srcOrd="0" destOrd="0" presId="urn:microsoft.com/office/officeart/2018/5/layout/IconCircleLabelList"/>
    <dgm:cxn modelId="{DDACF570-1C59-4B17-B352-64BD6B756568}" type="presParOf" srcId="{3A38788C-314D-44D6-A3F5-3CE4B5DC072E}" destId="{2BE484FE-7885-411C-8081-E42A8DF6C770}" srcOrd="0" destOrd="0" presId="urn:microsoft.com/office/officeart/2018/5/layout/IconCircleLabelList"/>
    <dgm:cxn modelId="{88AF5056-5145-4844-82F9-014778DB9926}" type="presParOf" srcId="{3A38788C-314D-44D6-A3F5-3CE4B5DC072E}" destId="{21BCE2E6-8EDB-4F6F-B4D9-A0D6B102BF8A}" srcOrd="1" destOrd="0" presId="urn:microsoft.com/office/officeart/2018/5/layout/IconCircleLabelList"/>
    <dgm:cxn modelId="{07450FB7-DF9D-47C2-BB82-5EC2E88B883C}" type="presParOf" srcId="{3A38788C-314D-44D6-A3F5-3CE4B5DC072E}" destId="{44BCFEC2-8509-4A27-918D-A19EFF6D6A9A}" srcOrd="2" destOrd="0" presId="urn:microsoft.com/office/officeart/2018/5/layout/IconCircleLabelList"/>
    <dgm:cxn modelId="{E79B6487-4AFC-40FF-820B-1455D0987535}" type="presParOf" srcId="{3A38788C-314D-44D6-A3F5-3CE4B5DC072E}" destId="{3AC1609C-A9EC-4819-88CD-F6A599D5D2D3}" srcOrd="3" destOrd="0" presId="urn:microsoft.com/office/officeart/2018/5/layout/IconCircleLabelList"/>
    <dgm:cxn modelId="{E250567B-9455-465E-A9A8-C2B47C87565A}" type="presParOf" srcId="{ADF7FA87-71F8-4ED2-84E9-FDD25D1E9D86}" destId="{49BED970-5120-490A-B5E1-FEA9FCD3204E}" srcOrd="1" destOrd="0" presId="urn:microsoft.com/office/officeart/2018/5/layout/IconCircleLabelList"/>
    <dgm:cxn modelId="{F142641E-9A2A-4E7E-8FBF-20C32906FFE1}" type="presParOf" srcId="{ADF7FA87-71F8-4ED2-84E9-FDD25D1E9D86}" destId="{6A89FAD6-E076-458A-9A08-ED415804607E}" srcOrd="2" destOrd="0" presId="urn:microsoft.com/office/officeart/2018/5/layout/IconCircleLabelList"/>
    <dgm:cxn modelId="{B4024988-2EBC-486C-8655-929E4A409AC2}" type="presParOf" srcId="{6A89FAD6-E076-458A-9A08-ED415804607E}" destId="{FE5B0AFF-C920-4E17-AAD5-CA39BE7C9A53}" srcOrd="0" destOrd="0" presId="urn:microsoft.com/office/officeart/2018/5/layout/IconCircleLabelList"/>
    <dgm:cxn modelId="{F8C637FF-B7E9-47C8-8C5F-B77F52A462FB}" type="presParOf" srcId="{6A89FAD6-E076-458A-9A08-ED415804607E}" destId="{30808A2A-8BA3-4833-BE8A-5DD47E2CAF25}" srcOrd="1" destOrd="0" presId="urn:microsoft.com/office/officeart/2018/5/layout/IconCircleLabelList"/>
    <dgm:cxn modelId="{53168F63-2F67-4C8C-902C-E51160131FB2}" type="presParOf" srcId="{6A89FAD6-E076-458A-9A08-ED415804607E}" destId="{FFA6BF4A-D570-4582-AF9F-B173E6DC3E82}" srcOrd="2" destOrd="0" presId="urn:microsoft.com/office/officeart/2018/5/layout/IconCircleLabelList"/>
    <dgm:cxn modelId="{4EAFF042-4714-4870-B0EE-D8DDA0732531}" type="presParOf" srcId="{6A89FAD6-E076-458A-9A08-ED415804607E}" destId="{10D8F60E-95EC-429B-8556-B05DFCEEE815}" srcOrd="3" destOrd="0" presId="urn:microsoft.com/office/officeart/2018/5/layout/IconCircleLabelList"/>
    <dgm:cxn modelId="{DD20A2DA-2655-461B-B8C2-A6A831504F7B}" type="presParOf" srcId="{ADF7FA87-71F8-4ED2-84E9-FDD25D1E9D86}" destId="{395398D7-35D2-4471-80C5-A2D925993943}" srcOrd="3" destOrd="0" presId="urn:microsoft.com/office/officeart/2018/5/layout/IconCircleLabelList"/>
    <dgm:cxn modelId="{AEB1136F-9FE9-41CF-837A-88457AC3AE5C}" type="presParOf" srcId="{ADF7FA87-71F8-4ED2-84E9-FDD25D1E9D86}" destId="{28680C8D-EBBB-4BD9-958D-F8995CC0F4A5}" srcOrd="4" destOrd="0" presId="urn:microsoft.com/office/officeart/2018/5/layout/IconCircleLabelList"/>
    <dgm:cxn modelId="{32FB6474-A67D-4BFF-AD6D-D9706465C7B4}" type="presParOf" srcId="{28680C8D-EBBB-4BD9-958D-F8995CC0F4A5}" destId="{E00F94CB-EEF0-486A-B792-B62E1BE58450}" srcOrd="0" destOrd="0" presId="urn:microsoft.com/office/officeart/2018/5/layout/IconCircleLabelList"/>
    <dgm:cxn modelId="{E78AA2F5-73AA-4573-9409-9FB646EF7204}" type="presParOf" srcId="{28680C8D-EBBB-4BD9-958D-F8995CC0F4A5}" destId="{7F187A1A-C022-427D-9B5B-D07E422B05D5}" srcOrd="1" destOrd="0" presId="urn:microsoft.com/office/officeart/2018/5/layout/IconCircleLabelList"/>
    <dgm:cxn modelId="{A5F699A5-4E4A-49D3-8DB1-BBA9865D0B16}" type="presParOf" srcId="{28680C8D-EBBB-4BD9-958D-F8995CC0F4A5}" destId="{3307B83D-62FF-41C3-9613-50CD9B05B896}" srcOrd="2" destOrd="0" presId="urn:microsoft.com/office/officeart/2018/5/layout/IconCircleLabelList"/>
    <dgm:cxn modelId="{462684AD-C46E-4344-A27D-CF0AE9EE794C}" type="presParOf" srcId="{28680C8D-EBBB-4BD9-958D-F8995CC0F4A5}" destId="{106D639A-74B3-42FE-B527-335CF9B1F70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644EE6-E49B-D047-AF2B-91747AFD2E57}"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3491CDD-ABE0-4E4B-8E82-9A8926427109}">
      <dgm:prSet phldrT="[Text]"/>
      <dgm:spPr/>
      <dgm:t>
        <a:bodyPr/>
        <a:lstStyle/>
        <a:p>
          <a:r>
            <a:rPr lang="en-US" dirty="0"/>
            <a:t>Introduction to Plagiarism and Referencing</a:t>
          </a:r>
        </a:p>
      </dgm:t>
    </dgm:pt>
    <dgm:pt modelId="{8174272B-8297-A641-8E50-3E1D3DD18416}" type="parTrans" cxnId="{BEAB65AF-E199-B04A-A533-FC86EEDB726A}">
      <dgm:prSet/>
      <dgm:spPr/>
      <dgm:t>
        <a:bodyPr/>
        <a:lstStyle/>
        <a:p>
          <a:endParaRPr lang="en-US"/>
        </a:p>
      </dgm:t>
    </dgm:pt>
    <dgm:pt modelId="{C5385356-D4A0-0345-9767-F4E374840174}" type="sibTrans" cxnId="{BEAB65AF-E199-B04A-A533-FC86EEDB726A}">
      <dgm:prSet/>
      <dgm:spPr/>
      <dgm:t>
        <a:bodyPr/>
        <a:lstStyle/>
        <a:p>
          <a:endParaRPr lang="en-US"/>
        </a:p>
      </dgm:t>
    </dgm:pt>
    <dgm:pt modelId="{9AF94A6D-3C58-4A42-B78A-1E494DAD8A38}">
      <dgm:prSet phldrT="[Text]"/>
      <dgm:spPr/>
      <dgm:t>
        <a:bodyPr/>
        <a:lstStyle/>
        <a:p>
          <a:r>
            <a:rPr lang="en-US" dirty="0"/>
            <a:t>Reading skills</a:t>
          </a:r>
        </a:p>
      </dgm:t>
    </dgm:pt>
    <dgm:pt modelId="{25C45A35-15CE-084A-9DBC-F494B8F1A623}" type="parTrans" cxnId="{E4A0F70E-B7CF-2D4D-9345-D9F0E7A0441D}">
      <dgm:prSet/>
      <dgm:spPr/>
      <dgm:t>
        <a:bodyPr/>
        <a:lstStyle/>
        <a:p>
          <a:endParaRPr lang="en-US"/>
        </a:p>
      </dgm:t>
    </dgm:pt>
    <dgm:pt modelId="{203E3FF7-E7C1-C34C-9AD4-71327C13DCD3}" type="sibTrans" cxnId="{E4A0F70E-B7CF-2D4D-9345-D9F0E7A0441D}">
      <dgm:prSet/>
      <dgm:spPr/>
      <dgm:t>
        <a:bodyPr/>
        <a:lstStyle/>
        <a:p>
          <a:endParaRPr lang="en-US"/>
        </a:p>
      </dgm:t>
    </dgm:pt>
    <dgm:pt modelId="{B87C0D89-2DF5-B745-B7C2-E7AD8837E690}">
      <dgm:prSet phldrT="[Text]"/>
      <dgm:spPr/>
      <dgm:t>
        <a:bodyPr/>
        <a:lstStyle/>
        <a:p>
          <a:r>
            <a:rPr lang="en-US" dirty="0"/>
            <a:t>Reflective thinking</a:t>
          </a:r>
        </a:p>
      </dgm:t>
    </dgm:pt>
    <dgm:pt modelId="{9F07CF94-934B-414F-8073-A12BC8535E31}" type="parTrans" cxnId="{CC7C66FE-B62A-5D4A-8F94-3CB454A16356}">
      <dgm:prSet/>
      <dgm:spPr/>
      <dgm:t>
        <a:bodyPr/>
        <a:lstStyle/>
        <a:p>
          <a:endParaRPr lang="en-US"/>
        </a:p>
      </dgm:t>
    </dgm:pt>
    <dgm:pt modelId="{E4EAFB86-9AFC-1542-853C-873F4E8641BB}" type="sibTrans" cxnId="{CC7C66FE-B62A-5D4A-8F94-3CB454A16356}">
      <dgm:prSet/>
      <dgm:spPr/>
      <dgm:t>
        <a:bodyPr/>
        <a:lstStyle/>
        <a:p>
          <a:endParaRPr lang="en-US"/>
        </a:p>
      </dgm:t>
    </dgm:pt>
    <dgm:pt modelId="{0687C44F-E54D-9B4B-816F-83F511321627}">
      <dgm:prSet phldrT="[Text]"/>
      <dgm:spPr/>
      <dgm:t>
        <a:bodyPr/>
        <a:lstStyle/>
        <a:p>
          <a:r>
            <a:rPr lang="en-US" dirty="0"/>
            <a:t>Speaking skills</a:t>
          </a:r>
        </a:p>
      </dgm:t>
    </dgm:pt>
    <dgm:pt modelId="{FB88213D-1584-7144-86E0-FC6315F650B2}" type="parTrans" cxnId="{54AF757D-5F6E-ED46-8840-83282C5B5EBF}">
      <dgm:prSet/>
      <dgm:spPr/>
      <dgm:t>
        <a:bodyPr/>
        <a:lstStyle/>
        <a:p>
          <a:endParaRPr lang="en-US"/>
        </a:p>
      </dgm:t>
    </dgm:pt>
    <dgm:pt modelId="{BD2AD545-7996-EB42-B87C-E9E18630A177}" type="sibTrans" cxnId="{54AF757D-5F6E-ED46-8840-83282C5B5EBF}">
      <dgm:prSet/>
      <dgm:spPr/>
      <dgm:t>
        <a:bodyPr/>
        <a:lstStyle/>
        <a:p>
          <a:endParaRPr lang="en-US"/>
        </a:p>
      </dgm:t>
    </dgm:pt>
    <dgm:pt modelId="{C9EB7494-4705-A940-8993-26835990699B}">
      <dgm:prSet phldrT="[Text]"/>
      <dgm:spPr/>
      <dgm:t>
        <a:bodyPr/>
        <a:lstStyle/>
        <a:p>
          <a:r>
            <a:rPr lang="en-US" dirty="0"/>
            <a:t>Note-taking</a:t>
          </a:r>
        </a:p>
      </dgm:t>
    </dgm:pt>
    <dgm:pt modelId="{C5759F79-577C-2346-A606-0DACBB5BC5C2}" type="parTrans" cxnId="{2065AC89-75D5-1A41-A7A9-7BDBDD26E6B7}">
      <dgm:prSet/>
      <dgm:spPr/>
      <dgm:t>
        <a:bodyPr/>
        <a:lstStyle/>
        <a:p>
          <a:endParaRPr lang="en-US"/>
        </a:p>
      </dgm:t>
    </dgm:pt>
    <dgm:pt modelId="{E05225CE-8A50-C640-93AB-AB12D8997D61}" type="sibTrans" cxnId="{2065AC89-75D5-1A41-A7A9-7BDBDD26E6B7}">
      <dgm:prSet/>
      <dgm:spPr/>
      <dgm:t>
        <a:bodyPr/>
        <a:lstStyle/>
        <a:p>
          <a:endParaRPr lang="en-US"/>
        </a:p>
      </dgm:t>
    </dgm:pt>
    <dgm:pt modelId="{C4614F7C-ED2B-BE4D-8B8F-3558F0CB3195}">
      <dgm:prSet phldrT="[Text]"/>
      <dgm:spPr/>
      <dgm:t>
        <a:bodyPr/>
        <a:lstStyle/>
        <a:p>
          <a:r>
            <a:rPr lang="en-US" dirty="0"/>
            <a:t>Library use</a:t>
          </a:r>
        </a:p>
      </dgm:t>
    </dgm:pt>
    <dgm:pt modelId="{8748BECA-F12E-C241-BFBA-958E079AB2E3}" type="parTrans" cxnId="{7A4D5D76-07C0-8346-AF4B-128E123897A1}">
      <dgm:prSet/>
      <dgm:spPr/>
      <dgm:t>
        <a:bodyPr/>
        <a:lstStyle/>
        <a:p>
          <a:endParaRPr lang="en-US"/>
        </a:p>
      </dgm:t>
    </dgm:pt>
    <dgm:pt modelId="{0B597B80-7E37-EE4C-B8C2-1F7F58ACBEF0}" type="sibTrans" cxnId="{7A4D5D76-07C0-8346-AF4B-128E123897A1}">
      <dgm:prSet/>
      <dgm:spPr/>
      <dgm:t>
        <a:bodyPr/>
        <a:lstStyle/>
        <a:p>
          <a:endParaRPr lang="en-US"/>
        </a:p>
      </dgm:t>
    </dgm:pt>
    <dgm:pt modelId="{DC36C338-49AD-DD4F-9C01-B4ADCBCA098F}">
      <dgm:prSet phldrT="[Text]"/>
      <dgm:spPr/>
      <dgm:t>
        <a:bodyPr/>
        <a:lstStyle/>
        <a:p>
          <a:r>
            <a:rPr lang="en-US" dirty="0"/>
            <a:t>Writing Skills</a:t>
          </a:r>
        </a:p>
      </dgm:t>
    </dgm:pt>
    <dgm:pt modelId="{D1D850EC-F694-A345-B247-696195FDD485}" type="parTrans" cxnId="{B78C24A7-90EF-504E-A356-861026878EEE}">
      <dgm:prSet/>
      <dgm:spPr/>
      <dgm:t>
        <a:bodyPr/>
        <a:lstStyle/>
        <a:p>
          <a:endParaRPr lang="en-US"/>
        </a:p>
      </dgm:t>
    </dgm:pt>
    <dgm:pt modelId="{AD3DD1F9-EBA5-3848-BDA3-0809D6A4167A}" type="sibTrans" cxnId="{B78C24A7-90EF-504E-A356-861026878EEE}">
      <dgm:prSet/>
      <dgm:spPr/>
      <dgm:t>
        <a:bodyPr/>
        <a:lstStyle/>
        <a:p>
          <a:endParaRPr lang="en-US"/>
        </a:p>
      </dgm:t>
    </dgm:pt>
    <dgm:pt modelId="{42CAF22A-6F27-B24C-A268-ACF05DCAA64D}">
      <dgm:prSet phldrT="[Text]"/>
      <dgm:spPr/>
      <dgm:t>
        <a:bodyPr/>
        <a:lstStyle/>
        <a:p>
          <a:r>
            <a:rPr lang="en-US" dirty="0"/>
            <a:t>Business field trip </a:t>
          </a:r>
        </a:p>
      </dgm:t>
    </dgm:pt>
    <dgm:pt modelId="{978E937C-B166-024F-A2AB-11325AC05F48}" type="parTrans" cxnId="{42025204-96B2-4342-B299-895FE53C9BA8}">
      <dgm:prSet/>
      <dgm:spPr/>
      <dgm:t>
        <a:bodyPr/>
        <a:lstStyle/>
        <a:p>
          <a:endParaRPr lang="en-US"/>
        </a:p>
      </dgm:t>
    </dgm:pt>
    <dgm:pt modelId="{0CBF4DBC-ABFF-E644-AD4A-1D6D62178F35}" type="sibTrans" cxnId="{42025204-96B2-4342-B299-895FE53C9BA8}">
      <dgm:prSet/>
      <dgm:spPr/>
      <dgm:t>
        <a:bodyPr/>
        <a:lstStyle/>
        <a:p>
          <a:endParaRPr lang="en-US"/>
        </a:p>
      </dgm:t>
    </dgm:pt>
    <dgm:pt modelId="{A5DD431B-89D6-9846-9EAB-E952CEE75182}">
      <dgm:prSet phldrT="[Text]"/>
      <dgm:spPr/>
      <dgm:t>
        <a:bodyPr/>
        <a:lstStyle/>
        <a:p>
          <a:r>
            <a:rPr lang="en-US" dirty="0"/>
            <a:t>Personal Development Planning</a:t>
          </a:r>
        </a:p>
      </dgm:t>
    </dgm:pt>
    <dgm:pt modelId="{607B80D5-6FE9-3A46-8EC4-788DD87FB264}" type="parTrans" cxnId="{5F4B3135-96D9-AB4F-B664-C8053BA79199}">
      <dgm:prSet/>
      <dgm:spPr/>
      <dgm:t>
        <a:bodyPr/>
        <a:lstStyle/>
        <a:p>
          <a:endParaRPr lang="en-US"/>
        </a:p>
      </dgm:t>
    </dgm:pt>
    <dgm:pt modelId="{6AB91687-9865-7144-BC67-BDF435DD9811}" type="sibTrans" cxnId="{5F4B3135-96D9-AB4F-B664-C8053BA79199}">
      <dgm:prSet/>
      <dgm:spPr/>
      <dgm:t>
        <a:bodyPr/>
        <a:lstStyle/>
        <a:p>
          <a:endParaRPr lang="en-US"/>
        </a:p>
      </dgm:t>
    </dgm:pt>
    <dgm:pt modelId="{18781028-B10B-B44D-BF46-28ACAD0BF3F8}">
      <dgm:prSet phldrT="[Text]"/>
      <dgm:spPr/>
      <dgm:t>
        <a:bodyPr/>
        <a:lstStyle/>
        <a:p>
          <a:r>
            <a:rPr lang="en-US" dirty="0"/>
            <a:t>Goal-setting</a:t>
          </a:r>
        </a:p>
      </dgm:t>
    </dgm:pt>
    <dgm:pt modelId="{B3AF2674-B892-E140-B60D-388149A56CDF}" type="parTrans" cxnId="{0FD44AB4-451E-8246-8EC7-742C7F344A18}">
      <dgm:prSet/>
      <dgm:spPr/>
      <dgm:t>
        <a:bodyPr/>
        <a:lstStyle/>
        <a:p>
          <a:endParaRPr lang="en-US"/>
        </a:p>
      </dgm:t>
    </dgm:pt>
    <dgm:pt modelId="{B83C5AA3-B733-BB46-94AE-C9EE3BE46011}" type="sibTrans" cxnId="{0FD44AB4-451E-8246-8EC7-742C7F344A18}">
      <dgm:prSet/>
      <dgm:spPr/>
      <dgm:t>
        <a:bodyPr/>
        <a:lstStyle/>
        <a:p>
          <a:endParaRPr lang="en-US"/>
        </a:p>
      </dgm:t>
    </dgm:pt>
    <dgm:pt modelId="{8E66554D-7115-1246-B3D8-F4BDF728A96D}" type="pres">
      <dgm:prSet presAssocID="{44644EE6-E49B-D047-AF2B-91747AFD2E57}" presName="Name0" presStyleCnt="0">
        <dgm:presLayoutVars>
          <dgm:dir/>
          <dgm:resizeHandles val="exact"/>
        </dgm:presLayoutVars>
      </dgm:prSet>
      <dgm:spPr/>
    </dgm:pt>
    <dgm:pt modelId="{2C6996B9-DD62-C247-A13D-B7179151BA3F}" type="pres">
      <dgm:prSet presAssocID="{B3491CDD-ABE0-4E4B-8E82-9A8926427109}" presName="node" presStyleLbl="node1" presStyleIdx="0" presStyleCnt="10">
        <dgm:presLayoutVars>
          <dgm:bulletEnabled val="1"/>
        </dgm:presLayoutVars>
      </dgm:prSet>
      <dgm:spPr/>
    </dgm:pt>
    <dgm:pt modelId="{B49392B9-E613-8B46-A3F8-A56092E3B758}" type="pres">
      <dgm:prSet presAssocID="{C5385356-D4A0-0345-9767-F4E374840174}" presName="sibTrans" presStyleLbl="sibTrans1D1" presStyleIdx="0" presStyleCnt="9"/>
      <dgm:spPr/>
    </dgm:pt>
    <dgm:pt modelId="{2EF54717-6569-3C42-9942-929E12578205}" type="pres">
      <dgm:prSet presAssocID="{C5385356-D4A0-0345-9767-F4E374840174}" presName="connectorText" presStyleLbl="sibTrans1D1" presStyleIdx="0" presStyleCnt="9"/>
      <dgm:spPr/>
    </dgm:pt>
    <dgm:pt modelId="{A19DEE3E-B6EC-C142-923E-D88B5C7B9F67}" type="pres">
      <dgm:prSet presAssocID="{9AF94A6D-3C58-4A42-B78A-1E494DAD8A38}" presName="node" presStyleLbl="node1" presStyleIdx="1" presStyleCnt="10">
        <dgm:presLayoutVars>
          <dgm:bulletEnabled val="1"/>
        </dgm:presLayoutVars>
      </dgm:prSet>
      <dgm:spPr/>
    </dgm:pt>
    <dgm:pt modelId="{5C3393B6-895D-A34A-A961-70335BC71431}" type="pres">
      <dgm:prSet presAssocID="{203E3FF7-E7C1-C34C-9AD4-71327C13DCD3}" presName="sibTrans" presStyleLbl="sibTrans1D1" presStyleIdx="1" presStyleCnt="9"/>
      <dgm:spPr/>
    </dgm:pt>
    <dgm:pt modelId="{699DF5B5-840E-A944-958B-0DCE4F5973EC}" type="pres">
      <dgm:prSet presAssocID="{203E3FF7-E7C1-C34C-9AD4-71327C13DCD3}" presName="connectorText" presStyleLbl="sibTrans1D1" presStyleIdx="1" presStyleCnt="9"/>
      <dgm:spPr/>
    </dgm:pt>
    <dgm:pt modelId="{97175AB5-6B87-624D-BE07-F6C827B013EC}" type="pres">
      <dgm:prSet presAssocID="{B87C0D89-2DF5-B745-B7C2-E7AD8837E690}" presName="node" presStyleLbl="node1" presStyleIdx="2" presStyleCnt="10">
        <dgm:presLayoutVars>
          <dgm:bulletEnabled val="1"/>
        </dgm:presLayoutVars>
      </dgm:prSet>
      <dgm:spPr/>
    </dgm:pt>
    <dgm:pt modelId="{900686DE-6DB1-E945-910E-BF14D02E4D76}" type="pres">
      <dgm:prSet presAssocID="{E4EAFB86-9AFC-1542-853C-873F4E8641BB}" presName="sibTrans" presStyleLbl="sibTrans1D1" presStyleIdx="2" presStyleCnt="9"/>
      <dgm:spPr/>
    </dgm:pt>
    <dgm:pt modelId="{1FBED3E3-285E-EA43-B18D-4E2EAB7391EE}" type="pres">
      <dgm:prSet presAssocID="{E4EAFB86-9AFC-1542-853C-873F4E8641BB}" presName="connectorText" presStyleLbl="sibTrans1D1" presStyleIdx="2" presStyleCnt="9"/>
      <dgm:spPr/>
    </dgm:pt>
    <dgm:pt modelId="{086002D0-D55A-5F43-81BF-483E0B1BA172}" type="pres">
      <dgm:prSet presAssocID="{0687C44F-E54D-9B4B-816F-83F511321627}" presName="node" presStyleLbl="node1" presStyleIdx="3" presStyleCnt="10">
        <dgm:presLayoutVars>
          <dgm:bulletEnabled val="1"/>
        </dgm:presLayoutVars>
      </dgm:prSet>
      <dgm:spPr/>
    </dgm:pt>
    <dgm:pt modelId="{FFD0ED60-8D82-B348-A4EA-4AA9E120167A}" type="pres">
      <dgm:prSet presAssocID="{BD2AD545-7996-EB42-B87C-E9E18630A177}" presName="sibTrans" presStyleLbl="sibTrans1D1" presStyleIdx="3" presStyleCnt="9"/>
      <dgm:spPr/>
    </dgm:pt>
    <dgm:pt modelId="{E4AE83A5-CE19-314E-B102-2B65CEB6023F}" type="pres">
      <dgm:prSet presAssocID="{BD2AD545-7996-EB42-B87C-E9E18630A177}" presName="connectorText" presStyleLbl="sibTrans1D1" presStyleIdx="3" presStyleCnt="9"/>
      <dgm:spPr/>
    </dgm:pt>
    <dgm:pt modelId="{590B0FB4-E214-9D45-8F71-F06EAEBAD7D8}" type="pres">
      <dgm:prSet presAssocID="{C9EB7494-4705-A940-8993-26835990699B}" presName="node" presStyleLbl="node1" presStyleIdx="4" presStyleCnt="10">
        <dgm:presLayoutVars>
          <dgm:bulletEnabled val="1"/>
        </dgm:presLayoutVars>
      </dgm:prSet>
      <dgm:spPr/>
    </dgm:pt>
    <dgm:pt modelId="{8669C006-9F3F-7641-AC7B-174457D045A6}" type="pres">
      <dgm:prSet presAssocID="{E05225CE-8A50-C640-93AB-AB12D8997D61}" presName="sibTrans" presStyleLbl="sibTrans1D1" presStyleIdx="4" presStyleCnt="9"/>
      <dgm:spPr/>
    </dgm:pt>
    <dgm:pt modelId="{DA0A4CA4-DDC0-9F47-B298-424D5341E8B5}" type="pres">
      <dgm:prSet presAssocID="{E05225CE-8A50-C640-93AB-AB12D8997D61}" presName="connectorText" presStyleLbl="sibTrans1D1" presStyleIdx="4" presStyleCnt="9"/>
      <dgm:spPr/>
    </dgm:pt>
    <dgm:pt modelId="{1E5AF85E-ED5E-B34A-B162-89213ADAAD40}" type="pres">
      <dgm:prSet presAssocID="{DC36C338-49AD-DD4F-9C01-B4ADCBCA098F}" presName="node" presStyleLbl="node1" presStyleIdx="5" presStyleCnt="10">
        <dgm:presLayoutVars>
          <dgm:bulletEnabled val="1"/>
        </dgm:presLayoutVars>
      </dgm:prSet>
      <dgm:spPr/>
    </dgm:pt>
    <dgm:pt modelId="{72C8E73B-68AF-2441-AFFD-DA8F144F8F01}" type="pres">
      <dgm:prSet presAssocID="{AD3DD1F9-EBA5-3848-BDA3-0809D6A4167A}" presName="sibTrans" presStyleLbl="sibTrans1D1" presStyleIdx="5" presStyleCnt="9"/>
      <dgm:spPr/>
    </dgm:pt>
    <dgm:pt modelId="{8B11548C-04E8-A54E-B211-F05131089C95}" type="pres">
      <dgm:prSet presAssocID="{AD3DD1F9-EBA5-3848-BDA3-0809D6A4167A}" presName="connectorText" presStyleLbl="sibTrans1D1" presStyleIdx="5" presStyleCnt="9"/>
      <dgm:spPr/>
    </dgm:pt>
    <dgm:pt modelId="{7C1634E0-EFFA-D948-9661-CB35701F0BC7}" type="pres">
      <dgm:prSet presAssocID="{18781028-B10B-B44D-BF46-28ACAD0BF3F8}" presName="node" presStyleLbl="node1" presStyleIdx="6" presStyleCnt="10">
        <dgm:presLayoutVars>
          <dgm:bulletEnabled val="1"/>
        </dgm:presLayoutVars>
      </dgm:prSet>
      <dgm:spPr/>
    </dgm:pt>
    <dgm:pt modelId="{EB05CBC5-6213-B040-BF0B-311C6644F21C}" type="pres">
      <dgm:prSet presAssocID="{B83C5AA3-B733-BB46-94AE-C9EE3BE46011}" presName="sibTrans" presStyleLbl="sibTrans1D1" presStyleIdx="6" presStyleCnt="9"/>
      <dgm:spPr/>
    </dgm:pt>
    <dgm:pt modelId="{9E01E357-8A98-374B-8E0C-1D217207D438}" type="pres">
      <dgm:prSet presAssocID="{B83C5AA3-B733-BB46-94AE-C9EE3BE46011}" presName="connectorText" presStyleLbl="sibTrans1D1" presStyleIdx="6" presStyleCnt="9"/>
      <dgm:spPr/>
    </dgm:pt>
    <dgm:pt modelId="{13E79193-258D-8140-816B-40C6CCA3ED69}" type="pres">
      <dgm:prSet presAssocID="{42CAF22A-6F27-B24C-A268-ACF05DCAA64D}" presName="node" presStyleLbl="node1" presStyleIdx="7" presStyleCnt="10">
        <dgm:presLayoutVars>
          <dgm:bulletEnabled val="1"/>
        </dgm:presLayoutVars>
      </dgm:prSet>
      <dgm:spPr/>
    </dgm:pt>
    <dgm:pt modelId="{5DDCF68A-F211-5E41-A451-73AE58AF7CE2}" type="pres">
      <dgm:prSet presAssocID="{0CBF4DBC-ABFF-E644-AD4A-1D6D62178F35}" presName="sibTrans" presStyleLbl="sibTrans1D1" presStyleIdx="7" presStyleCnt="9"/>
      <dgm:spPr/>
    </dgm:pt>
    <dgm:pt modelId="{54BBB8F3-9373-654E-B5D6-AB22547DF09E}" type="pres">
      <dgm:prSet presAssocID="{0CBF4DBC-ABFF-E644-AD4A-1D6D62178F35}" presName="connectorText" presStyleLbl="sibTrans1D1" presStyleIdx="7" presStyleCnt="9"/>
      <dgm:spPr/>
    </dgm:pt>
    <dgm:pt modelId="{C3F1028B-3A35-D048-9CA4-E5378C8C7BBA}" type="pres">
      <dgm:prSet presAssocID="{A5DD431B-89D6-9846-9EAB-E952CEE75182}" presName="node" presStyleLbl="node1" presStyleIdx="8" presStyleCnt="10">
        <dgm:presLayoutVars>
          <dgm:bulletEnabled val="1"/>
        </dgm:presLayoutVars>
      </dgm:prSet>
      <dgm:spPr/>
    </dgm:pt>
    <dgm:pt modelId="{95125B04-DFAD-CD48-87AD-0648B6ADCB06}" type="pres">
      <dgm:prSet presAssocID="{6AB91687-9865-7144-BC67-BDF435DD9811}" presName="sibTrans" presStyleLbl="sibTrans1D1" presStyleIdx="8" presStyleCnt="9"/>
      <dgm:spPr/>
    </dgm:pt>
    <dgm:pt modelId="{F25A8551-ECCE-B04E-A731-95B91E19EDC2}" type="pres">
      <dgm:prSet presAssocID="{6AB91687-9865-7144-BC67-BDF435DD9811}" presName="connectorText" presStyleLbl="sibTrans1D1" presStyleIdx="8" presStyleCnt="9"/>
      <dgm:spPr/>
    </dgm:pt>
    <dgm:pt modelId="{038FEA15-28CA-5B49-8CFA-041CE7407B6D}" type="pres">
      <dgm:prSet presAssocID="{C4614F7C-ED2B-BE4D-8B8F-3558F0CB3195}" presName="node" presStyleLbl="node1" presStyleIdx="9" presStyleCnt="10">
        <dgm:presLayoutVars>
          <dgm:bulletEnabled val="1"/>
        </dgm:presLayoutVars>
      </dgm:prSet>
      <dgm:spPr/>
    </dgm:pt>
  </dgm:ptLst>
  <dgm:cxnLst>
    <dgm:cxn modelId="{8704B402-485C-DD40-9DE9-05D7826EAE6B}" type="presOf" srcId="{6AB91687-9865-7144-BC67-BDF435DD9811}" destId="{F25A8551-ECCE-B04E-A731-95B91E19EDC2}" srcOrd="1" destOrd="0" presId="urn:microsoft.com/office/officeart/2016/7/layout/RepeatingBendingProcessNew"/>
    <dgm:cxn modelId="{42025204-96B2-4342-B299-895FE53C9BA8}" srcId="{44644EE6-E49B-D047-AF2B-91747AFD2E57}" destId="{42CAF22A-6F27-B24C-A268-ACF05DCAA64D}" srcOrd="7" destOrd="0" parTransId="{978E937C-B166-024F-A2AB-11325AC05F48}" sibTransId="{0CBF4DBC-ABFF-E644-AD4A-1D6D62178F35}"/>
    <dgm:cxn modelId="{B7E5D309-E25F-7F49-A782-2DA482366287}" type="presOf" srcId="{203E3FF7-E7C1-C34C-9AD4-71327C13DCD3}" destId="{5C3393B6-895D-A34A-A961-70335BC71431}" srcOrd="0" destOrd="0" presId="urn:microsoft.com/office/officeart/2016/7/layout/RepeatingBendingProcessNew"/>
    <dgm:cxn modelId="{E4A0F70E-B7CF-2D4D-9345-D9F0E7A0441D}" srcId="{44644EE6-E49B-D047-AF2B-91747AFD2E57}" destId="{9AF94A6D-3C58-4A42-B78A-1E494DAD8A38}" srcOrd="1" destOrd="0" parTransId="{25C45A35-15CE-084A-9DBC-F494B8F1A623}" sibTransId="{203E3FF7-E7C1-C34C-9AD4-71327C13DCD3}"/>
    <dgm:cxn modelId="{6713B51B-794D-2147-B29D-81B9690682B2}" type="presOf" srcId="{BD2AD545-7996-EB42-B87C-E9E18630A177}" destId="{E4AE83A5-CE19-314E-B102-2B65CEB6023F}" srcOrd="1" destOrd="0" presId="urn:microsoft.com/office/officeart/2016/7/layout/RepeatingBendingProcessNew"/>
    <dgm:cxn modelId="{5A44F01C-7368-0C42-9654-B9DBA08263BF}" type="presOf" srcId="{0CBF4DBC-ABFF-E644-AD4A-1D6D62178F35}" destId="{54BBB8F3-9373-654E-B5D6-AB22547DF09E}" srcOrd="1" destOrd="0" presId="urn:microsoft.com/office/officeart/2016/7/layout/RepeatingBendingProcessNew"/>
    <dgm:cxn modelId="{17E82022-C680-D947-93CB-F42279DBA94B}" type="presOf" srcId="{BD2AD545-7996-EB42-B87C-E9E18630A177}" destId="{FFD0ED60-8D82-B348-A4EA-4AA9E120167A}" srcOrd="0" destOrd="0" presId="urn:microsoft.com/office/officeart/2016/7/layout/RepeatingBendingProcessNew"/>
    <dgm:cxn modelId="{A9831C25-B9CD-074A-BD64-02ADA5383A89}" type="presOf" srcId="{DC36C338-49AD-DD4F-9C01-B4ADCBCA098F}" destId="{1E5AF85E-ED5E-B34A-B162-89213ADAAD40}" srcOrd="0" destOrd="0" presId="urn:microsoft.com/office/officeart/2016/7/layout/RepeatingBendingProcessNew"/>
    <dgm:cxn modelId="{9260DC27-5D11-384E-9496-74CA76536473}" type="presOf" srcId="{E4EAFB86-9AFC-1542-853C-873F4E8641BB}" destId="{1FBED3E3-285E-EA43-B18D-4E2EAB7391EE}" srcOrd="1" destOrd="0" presId="urn:microsoft.com/office/officeart/2016/7/layout/RepeatingBendingProcessNew"/>
    <dgm:cxn modelId="{5F4B3135-96D9-AB4F-B664-C8053BA79199}" srcId="{44644EE6-E49B-D047-AF2B-91747AFD2E57}" destId="{A5DD431B-89D6-9846-9EAB-E952CEE75182}" srcOrd="8" destOrd="0" parTransId="{607B80D5-6FE9-3A46-8EC4-788DD87FB264}" sibTransId="{6AB91687-9865-7144-BC67-BDF435DD9811}"/>
    <dgm:cxn modelId="{C14F3238-964F-6748-96B5-52FA038960E0}" type="presOf" srcId="{A5DD431B-89D6-9846-9EAB-E952CEE75182}" destId="{C3F1028B-3A35-D048-9CA4-E5378C8C7BBA}" srcOrd="0" destOrd="0" presId="urn:microsoft.com/office/officeart/2016/7/layout/RepeatingBendingProcessNew"/>
    <dgm:cxn modelId="{E721E863-C877-1140-8231-0A733FC382C4}" type="presOf" srcId="{B87C0D89-2DF5-B745-B7C2-E7AD8837E690}" destId="{97175AB5-6B87-624D-BE07-F6C827B013EC}" srcOrd="0" destOrd="0" presId="urn:microsoft.com/office/officeart/2016/7/layout/RepeatingBendingProcessNew"/>
    <dgm:cxn modelId="{4DD6C746-1F2F-AC43-86CC-8CE80A966ED7}" type="presOf" srcId="{C9EB7494-4705-A940-8993-26835990699B}" destId="{590B0FB4-E214-9D45-8F71-F06EAEBAD7D8}" srcOrd="0" destOrd="0" presId="urn:microsoft.com/office/officeart/2016/7/layout/RepeatingBendingProcessNew"/>
    <dgm:cxn modelId="{4CF2D446-74AE-E440-97ED-A15EABDCBAC6}" type="presOf" srcId="{0687C44F-E54D-9B4B-816F-83F511321627}" destId="{086002D0-D55A-5F43-81BF-483E0B1BA172}" srcOrd="0" destOrd="0" presId="urn:microsoft.com/office/officeart/2016/7/layout/RepeatingBendingProcessNew"/>
    <dgm:cxn modelId="{159AA747-C9F8-1F43-A25F-90710A5632D1}" type="presOf" srcId="{C4614F7C-ED2B-BE4D-8B8F-3558F0CB3195}" destId="{038FEA15-28CA-5B49-8CFA-041CE7407B6D}" srcOrd="0" destOrd="0" presId="urn:microsoft.com/office/officeart/2016/7/layout/RepeatingBendingProcessNew"/>
    <dgm:cxn modelId="{CAC8694A-F5F3-BA46-9B4B-7E4CF9C95EE0}" type="presOf" srcId="{E05225CE-8A50-C640-93AB-AB12D8997D61}" destId="{DA0A4CA4-DDC0-9F47-B298-424D5341E8B5}" srcOrd="1" destOrd="0" presId="urn:microsoft.com/office/officeart/2016/7/layout/RepeatingBendingProcessNew"/>
    <dgm:cxn modelId="{7A4D5D76-07C0-8346-AF4B-128E123897A1}" srcId="{44644EE6-E49B-D047-AF2B-91747AFD2E57}" destId="{C4614F7C-ED2B-BE4D-8B8F-3558F0CB3195}" srcOrd="9" destOrd="0" parTransId="{8748BECA-F12E-C241-BFBA-958E079AB2E3}" sibTransId="{0B597B80-7E37-EE4C-B8C2-1F7F58ACBEF0}"/>
    <dgm:cxn modelId="{D91E425A-F4FC-1F43-9069-057485D5B353}" type="presOf" srcId="{B83C5AA3-B733-BB46-94AE-C9EE3BE46011}" destId="{9E01E357-8A98-374B-8E0C-1D217207D438}" srcOrd="1" destOrd="0" presId="urn:microsoft.com/office/officeart/2016/7/layout/RepeatingBendingProcessNew"/>
    <dgm:cxn modelId="{54AF757D-5F6E-ED46-8840-83282C5B5EBF}" srcId="{44644EE6-E49B-D047-AF2B-91747AFD2E57}" destId="{0687C44F-E54D-9B4B-816F-83F511321627}" srcOrd="3" destOrd="0" parTransId="{FB88213D-1584-7144-86E0-FC6315F650B2}" sibTransId="{BD2AD545-7996-EB42-B87C-E9E18630A177}"/>
    <dgm:cxn modelId="{66C62782-2CDF-5244-9497-9A158D9436AA}" type="presOf" srcId="{AD3DD1F9-EBA5-3848-BDA3-0809D6A4167A}" destId="{8B11548C-04E8-A54E-B211-F05131089C95}" srcOrd="1" destOrd="0" presId="urn:microsoft.com/office/officeart/2016/7/layout/RepeatingBendingProcessNew"/>
    <dgm:cxn modelId="{05E6C383-CA56-124A-8621-BC27094D57B1}" type="presOf" srcId="{0CBF4DBC-ABFF-E644-AD4A-1D6D62178F35}" destId="{5DDCF68A-F211-5E41-A451-73AE58AF7CE2}" srcOrd="0" destOrd="0" presId="urn:microsoft.com/office/officeart/2016/7/layout/RepeatingBendingProcessNew"/>
    <dgm:cxn modelId="{2065AC89-75D5-1A41-A7A9-7BDBDD26E6B7}" srcId="{44644EE6-E49B-D047-AF2B-91747AFD2E57}" destId="{C9EB7494-4705-A940-8993-26835990699B}" srcOrd="4" destOrd="0" parTransId="{C5759F79-577C-2346-A606-0DACBB5BC5C2}" sibTransId="{E05225CE-8A50-C640-93AB-AB12D8997D61}"/>
    <dgm:cxn modelId="{671DDD94-3AD3-0E45-8DC3-73E15DC887DA}" type="presOf" srcId="{E05225CE-8A50-C640-93AB-AB12D8997D61}" destId="{8669C006-9F3F-7641-AC7B-174457D045A6}" srcOrd="0" destOrd="0" presId="urn:microsoft.com/office/officeart/2016/7/layout/RepeatingBendingProcessNew"/>
    <dgm:cxn modelId="{33AC4196-B306-9F41-BE24-C0B020988416}" type="presOf" srcId="{B83C5AA3-B733-BB46-94AE-C9EE3BE46011}" destId="{EB05CBC5-6213-B040-BF0B-311C6644F21C}" srcOrd="0" destOrd="0" presId="urn:microsoft.com/office/officeart/2016/7/layout/RepeatingBendingProcessNew"/>
    <dgm:cxn modelId="{5ABF0497-86BE-0548-B371-EA5176DA5849}" type="presOf" srcId="{6AB91687-9865-7144-BC67-BDF435DD9811}" destId="{95125B04-DFAD-CD48-87AD-0648B6ADCB06}" srcOrd="0" destOrd="0" presId="urn:microsoft.com/office/officeart/2016/7/layout/RepeatingBendingProcessNew"/>
    <dgm:cxn modelId="{ECE04EA6-860C-8041-A9C9-48B65557BF9D}" type="presOf" srcId="{9AF94A6D-3C58-4A42-B78A-1E494DAD8A38}" destId="{A19DEE3E-B6EC-C142-923E-D88B5C7B9F67}" srcOrd="0" destOrd="0" presId="urn:microsoft.com/office/officeart/2016/7/layout/RepeatingBendingProcessNew"/>
    <dgm:cxn modelId="{B78C24A7-90EF-504E-A356-861026878EEE}" srcId="{44644EE6-E49B-D047-AF2B-91747AFD2E57}" destId="{DC36C338-49AD-DD4F-9C01-B4ADCBCA098F}" srcOrd="5" destOrd="0" parTransId="{D1D850EC-F694-A345-B247-696195FDD485}" sibTransId="{AD3DD1F9-EBA5-3848-BDA3-0809D6A4167A}"/>
    <dgm:cxn modelId="{1F6458A8-17E1-8047-8A89-577027A9F5A0}" type="presOf" srcId="{42CAF22A-6F27-B24C-A268-ACF05DCAA64D}" destId="{13E79193-258D-8140-816B-40C6CCA3ED69}" srcOrd="0" destOrd="0" presId="urn:microsoft.com/office/officeart/2016/7/layout/RepeatingBendingProcessNew"/>
    <dgm:cxn modelId="{F34DB9A9-8B98-4C43-B404-9B288BE1F7EE}" type="presOf" srcId="{E4EAFB86-9AFC-1542-853C-873F4E8641BB}" destId="{900686DE-6DB1-E945-910E-BF14D02E4D76}" srcOrd="0" destOrd="0" presId="urn:microsoft.com/office/officeart/2016/7/layout/RepeatingBendingProcessNew"/>
    <dgm:cxn modelId="{BEAB65AF-E199-B04A-A533-FC86EEDB726A}" srcId="{44644EE6-E49B-D047-AF2B-91747AFD2E57}" destId="{B3491CDD-ABE0-4E4B-8E82-9A8926427109}" srcOrd="0" destOrd="0" parTransId="{8174272B-8297-A641-8E50-3E1D3DD18416}" sibTransId="{C5385356-D4A0-0345-9767-F4E374840174}"/>
    <dgm:cxn modelId="{3F7E0FB1-1DE5-B140-9343-61E8D69C9026}" type="presOf" srcId="{AD3DD1F9-EBA5-3848-BDA3-0809D6A4167A}" destId="{72C8E73B-68AF-2441-AFFD-DA8F144F8F01}" srcOrd="0" destOrd="0" presId="urn:microsoft.com/office/officeart/2016/7/layout/RepeatingBendingProcessNew"/>
    <dgm:cxn modelId="{0FD44AB4-451E-8246-8EC7-742C7F344A18}" srcId="{44644EE6-E49B-D047-AF2B-91747AFD2E57}" destId="{18781028-B10B-B44D-BF46-28ACAD0BF3F8}" srcOrd="6" destOrd="0" parTransId="{B3AF2674-B892-E140-B60D-388149A56CDF}" sibTransId="{B83C5AA3-B733-BB46-94AE-C9EE3BE46011}"/>
    <dgm:cxn modelId="{B9F567B5-6D85-7543-A763-9379AA59EC7C}" type="presOf" srcId="{203E3FF7-E7C1-C34C-9AD4-71327C13DCD3}" destId="{699DF5B5-840E-A944-958B-0DCE4F5973EC}" srcOrd="1" destOrd="0" presId="urn:microsoft.com/office/officeart/2016/7/layout/RepeatingBendingProcessNew"/>
    <dgm:cxn modelId="{8F888BB6-1D14-A040-9911-5062D04AA2D5}" type="presOf" srcId="{44644EE6-E49B-D047-AF2B-91747AFD2E57}" destId="{8E66554D-7115-1246-B3D8-F4BDF728A96D}" srcOrd="0" destOrd="0" presId="urn:microsoft.com/office/officeart/2016/7/layout/RepeatingBendingProcessNew"/>
    <dgm:cxn modelId="{B69D32BC-F682-F74E-9D04-BA34AD7D20C6}" type="presOf" srcId="{C5385356-D4A0-0345-9767-F4E374840174}" destId="{B49392B9-E613-8B46-A3F8-A56092E3B758}" srcOrd="0" destOrd="0" presId="urn:microsoft.com/office/officeart/2016/7/layout/RepeatingBendingProcessNew"/>
    <dgm:cxn modelId="{9513AAC4-9BDE-6C49-8C2E-EB996AA269DE}" type="presOf" srcId="{C5385356-D4A0-0345-9767-F4E374840174}" destId="{2EF54717-6569-3C42-9942-929E12578205}" srcOrd="1" destOrd="0" presId="urn:microsoft.com/office/officeart/2016/7/layout/RepeatingBendingProcessNew"/>
    <dgm:cxn modelId="{BB86BCC6-1AE5-1648-BED8-D9D791DF3BB8}" type="presOf" srcId="{B3491CDD-ABE0-4E4B-8E82-9A8926427109}" destId="{2C6996B9-DD62-C247-A13D-B7179151BA3F}" srcOrd="0" destOrd="0" presId="urn:microsoft.com/office/officeart/2016/7/layout/RepeatingBendingProcessNew"/>
    <dgm:cxn modelId="{B353ADDD-A6C4-B844-84E8-D8A41A6F1A86}" type="presOf" srcId="{18781028-B10B-B44D-BF46-28ACAD0BF3F8}" destId="{7C1634E0-EFFA-D948-9661-CB35701F0BC7}" srcOrd="0" destOrd="0" presId="urn:microsoft.com/office/officeart/2016/7/layout/RepeatingBendingProcessNew"/>
    <dgm:cxn modelId="{CC7C66FE-B62A-5D4A-8F94-3CB454A16356}" srcId="{44644EE6-E49B-D047-AF2B-91747AFD2E57}" destId="{B87C0D89-2DF5-B745-B7C2-E7AD8837E690}" srcOrd="2" destOrd="0" parTransId="{9F07CF94-934B-414F-8073-A12BC8535E31}" sibTransId="{E4EAFB86-9AFC-1542-853C-873F4E8641BB}"/>
    <dgm:cxn modelId="{689D800D-13D8-FB43-BB81-FA01C527B898}" type="presParOf" srcId="{8E66554D-7115-1246-B3D8-F4BDF728A96D}" destId="{2C6996B9-DD62-C247-A13D-B7179151BA3F}" srcOrd="0" destOrd="0" presId="urn:microsoft.com/office/officeart/2016/7/layout/RepeatingBendingProcessNew"/>
    <dgm:cxn modelId="{050FE6B1-583F-5C40-B6CE-DF56C391081C}" type="presParOf" srcId="{8E66554D-7115-1246-B3D8-F4BDF728A96D}" destId="{B49392B9-E613-8B46-A3F8-A56092E3B758}" srcOrd="1" destOrd="0" presId="urn:microsoft.com/office/officeart/2016/7/layout/RepeatingBendingProcessNew"/>
    <dgm:cxn modelId="{1396DC93-196B-184A-B6E0-68EFFAB65E51}" type="presParOf" srcId="{B49392B9-E613-8B46-A3F8-A56092E3B758}" destId="{2EF54717-6569-3C42-9942-929E12578205}" srcOrd="0" destOrd="0" presId="urn:microsoft.com/office/officeart/2016/7/layout/RepeatingBendingProcessNew"/>
    <dgm:cxn modelId="{E15CDD5E-1209-D143-B2CD-1AA2EC1CD011}" type="presParOf" srcId="{8E66554D-7115-1246-B3D8-F4BDF728A96D}" destId="{A19DEE3E-B6EC-C142-923E-D88B5C7B9F67}" srcOrd="2" destOrd="0" presId="urn:microsoft.com/office/officeart/2016/7/layout/RepeatingBendingProcessNew"/>
    <dgm:cxn modelId="{7017CBF8-9FE5-B549-A0DE-1A10907C295E}" type="presParOf" srcId="{8E66554D-7115-1246-B3D8-F4BDF728A96D}" destId="{5C3393B6-895D-A34A-A961-70335BC71431}" srcOrd="3" destOrd="0" presId="urn:microsoft.com/office/officeart/2016/7/layout/RepeatingBendingProcessNew"/>
    <dgm:cxn modelId="{8D812C65-20BB-5E43-90B8-200B51DD044E}" type="presParOf" srcId="{5C3393B6-895D-A34A-A961-70335BC71431}" destId="{699DF5B5-840E-A944-958B-0DCE4F5973EC}" srcOrd="0" destOrd="0" presId="urn:microsoft.com/office/officeart/2016/7/layout/RepeatingBendingProcessNew"/>
    <dgm:cxn modelId="{FC742710-EEF9-AC4A-88C0-1F7D4DFBD5B3}" type="presParOf" srcId="{8E66554D-7115-1246-B3D8-F4BDF728A96D}" destId="{97175AB5-6B87-624D-BE07-F6C827B013EC}" srcOrd="4" destOrd="0" presId="urn:microsoft.com/office/officeart/2016/7/layout/RepeatingBendingProcessNew"/>
    <dgm:cxn modelId="{AAC57BC6-34BB-5247-AD00-745C37B1B6B3}" type="presParOf" srcId="{8E66554D-7115-1246-B3D8-F4BDF728A96D}" destId="{900686DE-6DB1-E945-910E-BF14D02E4D76}" srcOrd="5" destOrd="0" presId="urn:microsoft.com/office/officeart/2016/7/layout/RepeatingBendingProcessNew"/>
    <dgm:cxn modelId="{C551CCD1-826B-1F40-AE40-B939AC8B172E}" type="presParOf" srcId="{900686DE-6DB1-E945-910E-BF14D02E4D76}" destId="{1FBED3E3-285E-EA43-B18D-4E2EAB7391EE}" srcOrd="0" destOrd="0" presId="urn:microsoft.com/office/officeart/2016/7/layout/RepeatingBendingProcessNew"/>
    <dgm:cxn modelId="{3379F6E8-0140-4949-BC57-7AA25CAE39AE}" type="presParOf" srcId="{8E66554D-7115-1246-B3D8-F4BDF728A96D}" destId="{086002D0-D55A-5F43-81BF-483E0B1BA172}" srcOrd="6" destOrd="0" presId="urn:microsoft.com/office/officeart/2016/7/layout/RepeatingBendingProcessNew"/>
    <dgm:cxn modelId="{D0E3C164-404F-CD43-8B4B-5206B5FB4563}" type="presParOf" srcId="{8E66554D-7115-1246-B3D8-F4BDF728A96D}" destId="{FFD0ED60-8D82-B348-A4EA-4AA9E120167A}" srcOrd="7" destOrd="0" presId="urn:microsoft.com/office/officeart/2016/7/layout/RepeatingBendingProcessNew"/>
    <dgm:cxn modelId="{F96C2C0B-825E-9B4E-81CD-B191608C3512}" type="presParOf" srcId="{FFD0ED60-8D82-B348-A4EA-4AA9E120167A}" destId="{E4AE83A5-CE19-314E-B102-2B65CEB6023F}" srcOrd="0" destOrd="0" presId="urn:microsoft.com/office/officeart/2016/7/layout/RepeatingBendingProcessNew"/>
    <dgm:cxn modelId="{932B8445-8CE5-B14F-8308-E5F74B6AB3FA}" type="presParOf" srcId="{8E66554D-7115-1246-B3D8-F4BDF728A96D}" destId="{590B0FB4-E214-9D45-8F71-F06EAEBAD7D8}" srcOrd="8" destOrd="0" presId="urn:microsoft.com/office/officeart/2016/7/layout/RepeatingBendingProcessNew"/>
    <dgm:cxn modelId="{7C1E6598-A186-D34B-ACBA-238B936A9882}" type="presParOf" srcId="{8E66554D-7115-1246-B3D8-F4BDF728A96D}" destId="{8669C006-9F3F-7641-AC7B-174457D045A6}" srcOrd="9" destOrd="0" presId="urn:microsoft.com/office/officeart/2016/7/layout/RepeatingBendingProcessNew"/>
    <dgm:cxn modelId="{9F1A3429-B084-544B-BBC4-2CBB2AF0981B}" type="presParOf" srcId="{8669C006-9F3F-7641-AC7B-174457D045A6}" destId="{DA0A4CA4-DDC0-9F47-B298-424D5341E8B5}" srcOrd="0" destOrd="0" presId="urn:microsoft.com/office/officeart/2016/7/layout/RepeatingBendingProcessNew"/>
    <dgm:cxn modelId="{19C65F72-79AF-2048-816E-B8496715FED0}" type="presParOf" srcId="{8E66554D-7115-1246-B3D8-F4BDF728A96D}" destId="{1E5AF85E-ED5E-B34A-B162-89213ADAAD40}" srcOrd="10" destOrd="0" presId="urn:microsoft.com/office/officeart/2016/7/layout/RepeatingBendingProcessNew"/>
    <dgm:cxn modelId="{FDE68183-223C-C24A-A8EA-AD008E837BC2}" type="presParOf" srcId="{8E66554D-7115-1246-B3D8-F4BDF728A96D}" destId="{72C8E73B-68AF-2441-AFFD-DA8F144F8F01}" srcOrd="11" destOrd="0" presId="urn:microsoft.com/office/officeart/2016/7/layout/RepeatingBendingProcessNew"/>
    <dgm:cxn modelId="{86525F3D-750C-A944-806E-230AE872D092}" type="presParOf" srcId="{72C8E73B-68AF-2441-AFFD-DA8F144F8F01}" destId="{8B11548C-04E8-A54E-B211-F05131089C95}" srcOrd="0" destOrd="0" presId="urn:microsoft.com/office/officeart/2016/7/layout/RepeatingBendingProcessNew"/>
    <dgm:cxn modelId="{D11E63DC-31D7-5047-A35C-4E81B871C6BD}" type="presParOf" srcId="{8E66554D-7115-1246-B3D8-F4BDF728A96D}" destId="{7C1634E0-EFFA-D948-9661-CB35701F0BC7}" srcOrd="12" destOrd="0" presId="urn:microsoft.com/office/officeart/2016/7/layout/RepeatingBendingProcessNew"/>
    <dgm:cxn modelId="{338B82C9-2A57-8449-8D5C-05C0A9BF5BFB}" type="presParOf" srcId="{8E66554D-7115-1246-B3D8-F4BDF728A96D}" destId="{EB05CBC5-6213-B040-BF0B-311C6644F21C}" srcOrd="13" destOrd="0" presId="urn:microsoft.com/office/officeart/2016/7/layout/RepeatingBendingProcessNew"/>
    <dgm:cxn modelId="{65EE445D-39E5-4C49-9FEA-5D14C33832A2}" type="presParOf" srcId="{EB05CBC5-6213-B040-BF0B-311C6644F21C}" destId="{9E01E357-8A98-374B-8E0C-1D217207D438}" srcOrd="0" destOrd="0" presId="urn:microsoft.com/office/officeart/2016/7/layout/RepeatingBendingProcessNew"/>
    <dgm:cxn modelId="{188948C6-39EB-514B-81CF-EFC1E9DB8645}" type="presParOf" srcId="{8E66554D-7115-1246-B3D8-F4BDF728A96D}" destId="{13E79193-258D-8140-816B-40C6CCA3ED69}" srcOrd="14" destOrd="0" presId="urn:microsoft.com/office/officeart/2016/7/layout/RepeatingBendingProcessNew"/>
    <dgm:cxn modelId="{24D5D589-978A-9946-90C8-4DC2D9ECC042}" type="presParOf" srcId="{8E66554D-7115-1246-B3D8-F4BDF728A96D}" destId="{5DDCF68A-F211-5E41-A451-73AE58AF7CE2}" srcOrd="15" destOrd="0" presId="urn:microsoft.com/office/officeart/2016/7/layout/RepeatingBendingProcessNew"/>
    <dgm:cxn modelId="{BD5895E4-1CCD-534B-8BDF-871A943D58BC}" type="presParOf" srcId="{5DDCF68A-F211-5E41-A451-73AE58AF7CE2}" destId="{54BBB8F3-9373-654E-B5D6-AB22547DF09E}" srcOrd="0" destOrd="0" presId="urn:microsoft.com/office/officeart/2016/7/layout/RepeatingBendingProcessNew"/>
    <dgm:cxn modelId="{73267836-7444-DE4A-A180-2F6D9EBADC59}" type="presParOf" srcId="{8E66554D-7115-1246-B3D8-F4BDF728A96D}" destId="{C3F1028B-3A35-D048-9CA4-E5378C8C7BBA}" srcOrd="16" destOrd="0" presId="urn:microsoft.com/office/officeart/2016/7/layout/RepeatingBendingProcessNew"/>
    <dgm:cxn modelId="{37BB5754-2F40-C942-A0D5-B803C62FCA4D}" type="presParOf" srcId="{8E66554D-7115-1246-B3D8-F4BDF728A96D}" destId="{95125B04-DFAD-CD48-87AD-0648B6ADCB06}" srcOrd="17" destOrd="0" presId="urn:microsoft.com/office/officeart/2016/7/layout/RepeatingBendingProcessNew"/>
    <dgm:cxn modelId="{8FC77574-86AB-C945-93B8-2DF6F2523136}" type="presParOf" srcId="{95125B04-DFAD-CD48-87AD-0648B6ADCB06}" destId="{F25A8551-ECCE-B04E-A731-95B91E19EDC2}" srcOrd="0" destOrd="0" presId="urn:microsoft.com/office/officeart/2016/7/layout/RepeatingBendingProcessNew"/>
    <dgm:cxn modelId="{3EC2BA20-140E-864C-9413-F457A0C8A354}" type="presParOf" srcId="{8E66554D-7115-1246-B3D8-F4BDF728A96D}" destId="{038FEA15-28CA-5B49-8CFA-041CE7407B6D}"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3CC9E-2A0C-4C6F-BF87-223300AD3D57}">
      <dsp:nvSpPr>
        <dsp:cNvPr id="0" name=""/>
        <dsp:cNvSpPr/>
      </dsp:nvSpPr>
      <dsp:spPr>
        <a:xfrm>
          <a:off x="0" y="719"/>
          <a:ext cx="6588691" cy="168437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298ED-1350-4DBC-BED5-6956639FD0B5}">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63C0F8-5BE4-4A18-9A5F-1179377603E8}">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66800">
            <a:lnSpc>
              <a:spcPct val="90000"/>
            </a:lnSpc>
            <a:spcBef>
              <a:spcPct val="0"/>
            </a:spcBef>
            <a:spcAft>
              <a:spcPct val="35000"/>
            </a:spcAft>
            <a:buNone/>
          </a:pPr>
          <a:r>
            <a:rPr lang="en-US" sz="2400" kern="1200" dirty="0">
              <a:ea typeface="ＭＳ Ｐゴシック" charset="0"/>
            </a:rPr>
            <a:t>Provide opportunities for academic/personal development to help you progress to level 4</a:t>
          </a:r>
          <a:endParaRPr lang="en-US" sz="2400" kern="1200" dirty="0"/>
        </a:p>
      </dsp:txBody>
      <dsp:txXfrm>
        <a:off x="1945450" y="719"/>
        <a:ext cx="4643240" cy="1684372"/>
      </dsp:txXfrm>
    </dsp:sp>
    <dsp:sp modelId="{F86FBB52-1278-4FCD-AA17-8C97B6879B55}">
      <dsp:nvSpPr>
        <dsp:cNvPr id="0" name=""/>
        <dsp:cNvSpPr/>
      </dsp:nvSpPr>
      <dsp:spPr>
        <a:xfrm>
          <a:off x="0" y="2106185"/>
          <a:ext cx="6588691" cy="168437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49645-23C7-4975-B109-8FD0A32BF25B}">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40E9ED-EB5D-4FC6-A05C-75EF55B37849}">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66800">
            <a:lnSpc>
              <a:spcPct val="90000"/>
            </a:lnSpc>
            <a:spcBef>
              <a:spcPct val="0"/>
            </a:spcBef>
            <a:spcAft>
              <a:spcPct val="35000"/>
            </a:spcAft>
            <a:buNone/>
          </a:pPr>
          <a:r>
            <a:rPr lang="en-US" sz="2400" kern="1200" dirty="0">
              <a:ea typeface="ＭＳ Ｐゴシック" charset="0"/>
            </a:rPr>
            <a:t>Develop skills to be a reflective and successful learner</a:t>
          </a:r>
          <a:endParaRPr lang="en-US" sz="2400" kern="1200" dirty="0"/>
        </a:p>
      </dsp:txBody>
      <dsp:txXfrm>
        <a:off x="1945450" y="2106185"/>
        <a:ext cx="4643240" cy="1684372"/>
      </dsp:txXfrm>
    </dsp:sp>
    <dsp:sp modelId="{690E9737-A325-44C5-BFF3-050A8DAB0637}">
      <dsp:nvSpPr>
        <dsp:cNvPr id="0" name=""/>
        <dsp:cNvSpPr/>
      </dsp:nvSpPr>
      <dsp:spPr>
        <a:xfrm>
          <a:off x="0" y="4211650"/>
          <a:ext cx="6588691" cy="168437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F5D925-D8E9-4AB9-BC3F-22B470F8E758}">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A052FF-F0CD-4101-805D-6B4F2EBFD6A1}">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066800">
            <a:lnSpc>
              <a:spcPct val="90000"/>
            </a:lnSpc>
            <a:spcBef>
              <a:spcPct val="0"/>
            </a:spcBef>
            <a:spcAft>
              <a:spcPct val="35000"/>
            </a:spcAft>
            <a:buNone/>
          </a:pPr>
          <a:r>
            <a:rPr lang="en-US" sz="2400" kern="1200" dirty="0">
              <a:ea typeface="ＭＳ Ｐゴシック" charset="0"/>
            </a:rPr>
            <a:t>Provide support for level 3 assignments (other modules) </a:t>
          </a:r>
          <a:endParaRPr lang="en-US" sz="2400" kern="1200" dirty="0"/>
        </a:p>
      </dsp:txBody>
      <dsp:txXfrm>
        <a:off x="1945450" y="4211650"/>
        <a:ext cx="4643240" cy="1684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484FE-7885-411C-8081-E42A8DF6C770}">
      <dsp:nvSpPr>
        <dsp:cNvPr id="0" name=""/>
        <dsp:cNvSpPr/>
      </dsp:nvSpPr>
      <dsp:spPr>
        <a:xfrm>
          <a:off x="679050" y="376937"/>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BCE2E6-8EDB-4F6F-B4D9-A0D6B102BF8A}">
      <dsp:nvSpPr>
        <dsp:cNvPr id="0" name=""/>
        <dsp:cNvSpPr/>
      </dsp:nvSpPr>
      <dsp:spPr>
        <a:xfrm>
          <a:off x="1081237" y="77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C1609C-A9EC-4819-88CD-F6A599D5D2D3}">
      <dsp:nvSpPr>
        <dsp:cNvPr id="0" name=""/>
        <dsp:cNvSpPr/>
      </dsp:nvSpPr>
      <dsp:spPr>
        <a:xfrm>
          <a:off x="75768"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Introduction to Blackboard</a:t>
          </a:r>
          <a:endParaRPr lang="en-US" sz="2500" kern="1200"/>
        </a:p>
      </dsp:txBody>
      <dsp:txXfrm>
        <a:off x="75768" y="2851938"/>
        <a:ext cx="3093750" cy="720000"/>
      </dsp:txXfrm>
    </dsp:sp>
    <dsp:sp modelId="{FE5B0AFF-C920-4E17-AAD5-CA39BE7C9A53}">
      <dsp:nvSpPr>
        <dsp:cNvPr id="0" name=""/>
        <dsp:cNvSpPr/>
      </dsp:nvSpPr>
      <dsp:spPr>
        <a:xfrm>
          <a:off x="4314206" y="376937"/>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08A2A-8BA3-4833-BE8A-5DD47E2CAF25}">
      <dsp:nvSpPr>
        <dsp:cNvPr id="0" name=""/>
        <dsp:cNvSpPr/>
      </dsp:nvSpPr>
      <dsp:spPr>
        <a:xfrm>
          <a:off x="4716393" y="77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8F60E-95EC-429B-8556-B05DFCEEE815}">
      <dsp:nvSpPr>
        <dsp:cNvPr id="0" name=""/>
        <dsp:cNvSpPr/>
      </dsp:nvSpPr>
      <dsp:spPr>
        <a:xfrm>
          <a:off x="3710925"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dirty="0"/>
            <a:t>Introduction to Vteam</a:t>
          </a:r>
          <a:endParaRPr lang="en-US" sz="2500" kern="1200" dirty="0"/>
        </a:p>
      </dsp:txBody>
      <dsp:txXfrm>
        <a:off x="3710925" y="2851938"/>
        <a:ext cx="3093750" cy="720000"/>
      </dsp:txXfrm>
    </dsp:sp>
    <dsp:sp modelId="{E00F94CB-EEF0-486A-B792-B62E1BE58450}">
      <dsp:nvSpPr>
        <dsp:cNvPr id="0" name=""/>
        <dsp:cNvSpPr/>
      </dsp:nvSpPr>
      <dsp:spPr>
        <a:xfrm>
          <a:off x="7949362" y="376937"/>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187A1A-C022-427D-9B5B-D07E422B05D5}">
      <dsp:nvSpPr>
        <dsp:cNvPr id="0" name=""/>
        <dsp:cNvSpPr/>
      </dsp:nvSpPr>
      <dsp:spPr>
        <a:xfrm>
          <a:off x="8351550" y="77912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6D639A-74B3-42FE-B527-335CF9B1F705}">
      <dsp:nvSpPr>
        <dsp:cNvPr id="0" name=""/>
        <dsp:cNvSpPr/>
      </dsp:nvSpPr>
      <dsp:spPr>
        <a:xfrm>
          <a:off x="7346081"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Introduction to student handbook</a:t>
          </a:r>
          <a:endParaRPr lang="en-US" sz="2500" kern="1200"/>
        </a:p>
      </dsp:txBody>
      <dsp:txXfrm>
        <a:off x="7346081" y="2851938"/>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392B9-E613-8B46-A3F8-A56092E3B758}">
      <dsp:nvSpPr>
        <dsp:cNvPr id="0" name=""/>
        <dsp:cNvSpPr/>
      </dsp:nvSpPr>
      <dsp:spPr>
        <a:xfrm>
          <a:off x="1955998" y="844289"/>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4388" y="887759"/>
        <a:ext cx="22493" cy="4498"/>
      </dsp:txXfrm>
    </dsp:sp>
    <dsp:sp modelId="{2C6996B9-DD62-C247-A13D-B7179151BA3F}">
      <dsp:nvSpPr>
        <dsp:cNvPr id="0" name=""/>
        <dsp:cNvSpPr/>
      </dsp:nvSpPr>
      <dsp:spPr>
        <a:xfrm>
          <a:off x="1826" y="303217"/>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Introduction to Plagiarism and Referencing</a:t>
          </a:r>
        </a:p>
      </dsp:txBody>
      <dsp:txXfrm>
        <a:off x="1826" y="303217"/>
        <a:ext cx="1955972" cy="1173583"/>
      </dsp:txXfrm>
    </dsp:sp>
    <dsp:sp modelId="{5C3393B6-895D-A34A-A961-70335BC71431}">
      <dsp:nvSpPr>
        <dsp:cNvPr id="0" name=""/>
        <dsp:cNvSpPr/>
      </dsp:nvSpPr>
      <dsp:spPr>
        <a:xfrm>
          <a:off x="4361844" y="844289"/>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60234" y="887759"/>
        <a:ext cx="22493" cy="4498"/>
      </dsp:txXfrm>
    </dsp:sp>
    <dsp:sp modelId="{A19DEE3E-B6EC-C142-923E-D88B5C7B9F67}">
      <dsp:nvSpPr>
        <dsp:cNvPr id="0" name=""/>
        <dsp:cNvSpPr/>
      </dsp:nvSpPr>
      <dsp:spPr>
        <a:xfrm>
          <a:off x="2407671" y="303217"/>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Reading skills</a:t>
          </a:r>
        </a:p>
      </dsp:txBody>
      <dsp:txXfrm>
        <a:off x="2407671" y="303217"/>
        <a:ext cx="1955972" cy="1173583"/>
      </dsp:txXfrm>
    </dsp:sp>
    <dsp:sp modelId="{900686DE-6DB1-E945-910E-BF14D02E4D76}">
      <dsp:nvSpPr>
        <dsp:cNvPr id="0" name=""/>
        <dsp:cNvSpPr/>
      </dsp:nvSpPr>
      <dsp:spPr>
        <a:xfrm>
          <a:off x="6767690" y="844289"/>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66080" y="887759"/>
        <a:ext cx="22493" cy="4498"/>
      </dsp:txXfrm>
    </dsp:sp>
    <dsp:sp modelId="{97175AB5-6B87-624D-BE07-F6C827B013EC}">
      <dsp:nvSpPr>
        <dsp:cNvPr id="0" name=""/>
        <dsp:cNvSpPr/>
      </dsp:nvSpPr>
      <dsp:spPr>
        <a:xfrm>
          <a:off x="4813517" y="303217"/>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Reflective thinking</a:t>
          </a:r>
        </a:p>
      </dsp:txBody>
      <dsp:txXfrm>
        <a:off x="4813517" y="303217"/>
        <a:ext cx="1955972" cy="1173583"/>
      </dsp:txXfrm>
    </dsp:sp>
    <dsp:sp modelId="{FFD0ED60-8D82-B348-A4EA-4AA9E120167A}">
      <dsp:nvSpPr>
        <dsp:cNvPr id="0" name=""/>
        <dsp:cNvSpPr/>
      </dsp:nvSpPr>
      <dsp:spPr>
        <a:xfrm>
          <a:off x="979812" y="1475000"/>
          <a:ext cx="7217537" cy="419273"/>
        </a:xfrm>
        <a:custGeom>
          <a:avLst/>
          <a:gdLst/>
          <a:ahLst/>
          <a:cxnLst/>
          <a:rect l="0" t="0" r="0" b="0"/>
          <a:pathLst>
            <a:path>
              <a:moveTo>
                <a:pt x="7217537" y="0"/>
              </a:moveTo>
              <a:lnTo>
                <a:pt x="7217537" y="226736"/>
              </a:lnTo>
              <a:lnTo>
                <a:pt x="0" y="226736"/>
              </a:lnTo>
              <a:lnTo>
                <a:pt x="0" y="41927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07792" y="1682388"/>
        <a:ext cx="361577" cy="4498"/>
      </dsp:txXfrm>
    </dsp:sp>
    <dsp:sp modelId="{086002D0-D55A-5F43-81BF-483E0B1BA172}">
      <dsp:nvSpPr>
        <dsp:cNvPr id="0" name=""/>
        <dsp:cNvSpPr/>
      </dsp:nvSpPr>
      <dsp:spPr>
        <a:xfrm>
          <a:off x="7219363" y="303217"/>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Speaking skills</a:t>
          </a:r>
        </a:p>
      </dsp:txBody>
      <dsp:txXfrm>
        <a:off x="7219363" y="303217"/>
        <a:ext cx="1955972" cy="1173583"/>
      </dsp:txXfrm>
    </dsp:sp>
    <dsp:sp modelId="{8669C006-9F3F-7641-AC7B-174457D045A6}">
      <dsp:nvSpPr>
        <dsp:cNvPr id="0" name=""/>
        <dsp:cNvSpPr/>
      </dsp:nvSpPr>
      <dsp:spPr>
        <a:xfrm>
          <a:off x="1955998" y="2467746"/>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4388" y="2511216"/>
        <a:ext cx="22493" cy="4498"/>
      </dsp:txXfrm>
    </dsp:sp>
    <dsp:sp modelId="{590B0FB4-E214-9D45-8F71-F06EAEBAD7D8}">
      <dsp:nvSpPr>
        <dsp:cNvPr id="0" name=""/>
        <dsp:cNvSpPr/>
      </dsp:nvSpPr>
      <dsp:spPr>
        <a:xfrm>
          <a:off x="1826" y="1926674"/>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Note-taking</a:t>
          </a:r>
        </a:p>
      </dsp:txBody>
      <dsp:txXfrm>
        <a:off x="1826" y="1926674"/>
        <a:ext cx="1955972" cy="1173583"/>
      </dsp:txXfrm>
    </dsp:sp>
    <dsp:sp modelId="{72C8E73B-68AF-2441-AFFD-DA8F144F8F01}">
      <dsp:nvSpPr>
        <dsp:cNvPr id="0" name=""/>
        <dsp:cNvSpPr/>
      </dsp:nvSpPr>
      <dsp:spPr>
        <a:xfrm>
          <a:off x="4361844" y="2467746"/>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60234" y="2511216"/>
        <a:ext cx="22493" cy="4498"/>
      </dsp:txXfrm>
    </dsp:sp>
    <dsp:sp modelId="{1E5AF85E-ED5E-B34A-B162-89213ADAAD40}">
      <dsp:nvSpPr>
        <dsp:cNvPr id="0" name=""/>
        <dsp:cNvSpPr/>
      </dsp:nvSpPr>
      <dsp:spPr>
        <a:xfrm>
          <a:off x="2407671" y="1926674"/>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Writing Skills</a:t>
          </a:r>
        </a:p>
      </dsp:txBody>
      <dsp:txXfrm>
        <a:off x="2407671" y="1926674"/>
        <a:ext cx="1955972" cy="1173583"/>
      </dsp:txXfrm>
    </dsp:sp>
    <dsp:sp modelId="{EB05CBC5-6213-B040-BF0B-311C6644F21C}">
      <dsp:nvSpPr>
        <dsp:cNvPr id="0" name=""/>
        <dsp:cNvSpPr/>
      </dsp:nvSpPr>
      <dsp:spPr>
        <a:xfrm>
          <a:off x="6767690" y="2467746"/>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66080" y="2511216"/>
        <a:ext cx="22493" cy="4498"/>
      </dsp:txXfrm>
    </dsp:sp>
    <dsp:sp modelId="{7C1634E0-EFFA-D948-9661-CB35701F0BC7}">
      <dsp:nvSpPr>
        <dsp:cNvPr id="0" name=""/>
        <dsp:cNvSpPr/>
      </dsp:nvSpPr>
      <dsp:spPr>
        <a:xfrm>
          <a:off x="4813517" y="1926674"/>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Goal-setting</a:t>
          </a:r>
        </a:p>
      </dsp:txBody>
      <dsp:txXfrm>
        <a:off x="4813517" y="1926674"/>
        <a:ext cx="1955972" cy="1173583"/>
      </dsp:txXfrm>
    </dsp:sp>
    <dsp:sp modelId="{5DDCF68A-F211-5E41-A451-73AE58AF7CE2}">
      <dsp:nvSpPr>
        <dsp:cNvPr id="0" name=""/>
        <dsp:cNvSpPr/>
      </dsp:nvSpPr>
      <dsp:spPr>
        <a:xfrm>
          <a:off x="979812" y="3098457"/>
          <a:ext cx="7217537" cy="419273"/>
        </a:xfrm>
        <a:custGeom>
          <a:avLst/>
          <a:gdLst/>
          <a:ahLst/>
          <a:cxnLst/>
          <a:rect l="0" t="0" r="0" b="0"/>
          <a:pathLst>
            <a:path>
              <a:moveTo>
                <a:pt x="7217537" y="0"/>
              </a:moveTo>
              <a:lnTo>
                <a:pt x="7217537" y="226736"/>
              </a:lnTo>
              <a:lnTo>
                <a:pt x="0" y="226736"/>
              </a:lnTo>
              <a:lnTo>
                <a:pt x="0" y="41927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07792" y="3305845"/>
        <a:ext cx="361577" cy="4498"/>
      </dsp:txXfrm>
    </dsp:sp>
    <dsp:sp modelId="{13E79193-258D-8140-816B-40C6CCA3ED69}">
      <dsp:nvSpPr>
        <dsp:cNvPr id="0" name=""/>
        <dsp:cNvSpPr/>
      </dsp:nvSpPr>
      <dsp:spPr>
        <a:xfrm>
          <a:off x="7219363" y="1926674"/>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Business field trip </a:t>
          </a:r>
        </a:p>
      </dsp:txBody>
      <dsp:txXfrm>
        <a:off x="7219363" y="1926674"/>
        <a:ext cx="1955972" cy="1173583"/>
      </dsp:txXfrm>
    </dsp:sp>
    <dsp:sp modelId="{95125B04-DFAD-CD48-87AD-0648B6ADCB06}">
      <dsp:nvSpPr>
        <dsp:cNvPr id="0" name=""/>
        <dsp:cNvSpPr/>
      </dsp:nvSpPr>
      <dsp:spPr>
        <a:xfrm>
          <a:off x="1955998" y="4091202"/>
          <a:ext cx="419273" cy="91440"/>
        </a:xfrm>
        <a:custGeom>
          <a:avLst/>
          <a:gdLst/>
          <a:ahLst/>
          <a:cxnLst/>
          <a:rect l="0" t="0" r="0" b="0"/>
          <a:pathLst>
            <a:path>
              <a:moveTo>
                <a:pt x="0" y="45720"/>
              </a:moveTo>
              <a:lnTo>
                <a:pt x="41927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4388" y="4134673"/>
        <a:ext cx="22493" cy="4498"/>
      </dsp:txXfrm>
    </dsp:sp>
    <dsp:sp modelId="{C3F1028B-3A35-D048-9CA4-E5378C8C7BBA}">
      <dsp:nvSpPr>
        <dsp:cNvPr id="0" name=""/>
        <dsp:cNvSpPr/>
      </dsp:nvSpPr>
      <dsp:spPr>
        <a:xfrm>
          <a:off x="1826" y="3550131"/>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Personal Development Planning</a:t>
          </a:r>
        </a:p>
      </dsp:txBody>
      <dsp:txXfrm>
        <a:off x="1826" y="3550131"/>
        <a:ext cx="1955972" cy="1173583"/>
      </dsp:txXfrm>
    </dsp:sp>
    <dsp:sp modelId="{038FEA15-28CA-5B49-8CFA-041CE7407B6D}">
      <dsp:nvSpPr>
        <dsp:cNvPr id="0" name=""/>
        <dsp:cNvSpPr/>
      </dsp:nvSpPr>
      <dsp:spPr>
        <a:xfrm>
          <a:off x="2407671" y="3550131"/>
          <a:ext cx="1955972" cy="1173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44" tIns="100605" rIns="95844" bIns="100605" numCol="1" spcCol="1270" anchor="ctr" anchorCtr="0">
          <a:noAutofit/>
        </a:bodyPr>
        <a:lstStyle/>
        <a:p>
          <a:pPr marL="0" lvl="0" indent="0" algn="ctr" defTabSz="977900">
            <a:lnSpc>
              <a:spcPct val="90000"/>
            </a:lnSpc>
            <a:spcBef>
              <a:spcPct val="0"/>
            </a:spcBef>
            <a:spcAft>
              <a:spcPct val="35000"/>
            </a:spcAft>
            <a:buNone/>
          </a:pPr>
          <a:r>
            <a:rPr lang="en-US" sz="2200" kern="1200" dirty="0"/>
            <a:t>Library use</a:t>
          </a:r>
        </a:p>
      </dsp:txBody>
      <dsp:txXfrm>
        <a:off x="2407671" y="3550131"/>
        <a:ext cx="1955972" cy="117358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A8B17-AD4D-4E44-98EE-89B29FFF19E7}" type="datetimeFigureOut">
              <a:rPr lang="en-GB" smtClean="0"/>
              <a:t>29/09/2022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8520D-CF68-CF4F-9998-2B53C30CED1D}" type="slidenum">
              <a:rPr lang="en-GB" smtClean="0"/>
              <a:t>‹#›</a:t>
            </a:fld>
            <a:endParaRPr lang="en-GB"/>
          </a:p>
        </p:txBody>
      </p:sp>
    </p:spTree>
    <p:extLst>
      <p:ext uri="{BB962C8B-B14F-4D97-AF65-F5344CB8AC3E}">
        <p14:creationId xmlns:p14="http://schemas.microsoft.com/office/powerpoint/2010/main" val="281726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a:p>
        </p:txBody>
      </p:sp>
      <p:sp>
        <p:nvSpPr>
          <p:cNvPr id="4" name="Slide Number Placeholder 3"/>
          <p:cNvSpPr>
            <a:spLocks noGrp="1"/>
          </p:cNvSpPr>
          <p:nvPr>
            <p:ph type="sldNum" sz="quarter" idx="10"/>
          </p:nvPr>
        </p:nvSpPr>
        <p:spPr/>
        <p:txBody>
          <a:bodyPr/>
          <a:lstStyle/>
          <a:p>
            <a:fld id="{BB3B52CA-139E-4D2D-AEC7-2004D47B05CB}" type="slidenum">
              <a:rPr lang="en-GB" smtClean="0"/>
              <a:t>7</a:t>
            </a:fld>
            <a:endParaRPr lang="en-GB"/>
          </a:p>
        </p:txBody>
      </p:sp>
    </p:spTree>
    <p:extLst>
      <p:ext uri="{BB962C8B-B14F-4D97-AF65-F5344CB8AC3E}">
        <p14:creationId xmlns:p14="http://schemas.microsoft.com/office/powerpoint/2010/main" val="1069952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a:p>
        </p:txBody>
      </p:sp>
      <p:sp>
        <p:nvSpPr>
          <p:cNvPr id="4" name="Slide Number Placeholder 3"/>
          <p:cNvSpPr>
            <a:spLocks noGrp="1"/>
          </p:cNvSpPr>
          <p:nvPr>
            <p:ph type="sldNum" sz="quarter" idx="10"/>
          </p:nvPr>
        </p:nvSpPr>
        <p:spPr/>
        <p:txBody>
          <a:bodyPr/>
          <a:lstStyle/>
          <a:p>
            <a:fld id="{BB3B52CA-139E-4D2D-AEC7-2004D47B05CB}" type="slidenum">
              <a:rPr lang="en-GB" smtClean="0"/>
              <a:t>9</a:t>
            </a:fld>
            <a:endParaRPr lang="en-GB"/>
          </a:p>
        </p:txBody>
      </p:sp>
    </p:spTree>
    <p:extLst>
      <p:ext uri="{BB962C8B-B14F-4D97-AF65-F5344CB8AC3E}">
        <p14:creationId xmlns:p14="http://schemas.microsoft.com/office/powerpoint/2010/main" val="185422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a:p>
        </p:txBody>
      </p:sp>
      <p:sp>
        <p:nvSpPr>
          <p:cNvPr id="4" name="Slide Number Placeholder 3"/>
          <p:cNvSpPr>
            <a:spLocks noGrp="1"/>
          </p:cNvSpPr>
          <p:nvPr>
            <p:ph type="sldNum" sz="quarter" idx="10"/>
          </p:nvPr>
        </p:nvSpPr>
        <p:spPr/>
        <p:txBody>
          <a:bodyPr/>
          <a:lstStyle/>
          <a:p>
            <a:fld id="{BB3B52CA-139E-4D2D-AEC7-2004D47B05CB}" type="slidenum">
              <a:rPr lang="en-GB" smtClean="0"/>
              <a:t>10</a:t>
            </a:fld>
            <a:endParaRPr lang="en-GB"/>
          </a:p>
        </p:txBody>
      </p:sp>
    </p:spTree>
    <p:extLst>
      <p:ext uri="{BB962C8B-B14F-4D97-AF65-F5344CB8AC3E}">
        <p14:creationId xmlns:p14="http://schemas.microsoft.com/office/powerpoint/2010/main" val="51738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a:p>
        </p:txBody>
      </p:sp>
      <p:sp>
        <p:nvSpPr>
          <p:cNvPr id="4" name="Slide Number Placeholder 3"/>
          <p:cNvSpPr>
            <a:spLocks noGrp="1"/>
          </p:cNvSpPr>
          <p:nvPr>
            <p:ph type="sldNum" sz="quarter" idx="10"/>
          </p:nvPr>
        </p:nvSpPr>
        <p:spPr/>
        <p:txBody>
          <a:bodyPr/>
          <a:lstStyle/>
          <a:p>
            <a:fld id="{BB3B52CA-139E-4D2D-AEC7-2004D47B05CB}" type="slidenum">
              <a:rPr lang="en-GB" smtClean="0"/>
              <a:t>12</a:t>
            </a:fld>
            <a:endParaRPr lang="en-GB"/>
          </a:p>
        </p:txBody>
      </p:sp>
    </p:spTree>
    <p:extLst>
      <p:ext uri="{BB962C8B-B14F-4D97-AF65-F5344CB8AC3E}">
        <p14:creationId xmlns:p14="http://schemas.microsoft.com/office/powerpoint/2010/main" val="366094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a:p>
        </p:txBody>
      </p:sp>
      <p:sp>
        <p:nvSpPr>
          <p:cNvPr id="4" name="Slide Number Placeholder 3"/>
          <p:cNvSpPr>
            <a:spLocks noGrp="1"/>
          </p:cNvSpPr>
          <p:nvPr>
            <p:ph type="sldNum" sz="quarter" idx="10"/>
          </p:nvPr>
        </p:nvSpPr>
        <p:spPr/>
        <p:txBody>
          <a:bodyPr/>
          <a:lstStyle/>
          <a:p>
            <a:fld id="{BB3B52CA-139E-4D2D-AEC7-2004D47B05CB}" type="slidenum">
              <a:rPr lang="en-GB" smtClean="0"/>
              <a:t>23</a:t>
            </a:fld>
            <a:endParaRPr lang="en-GB"/>
          </a:p>
        </p:txBody>
      </p:sp>
    </p:spTree>
    <p:extLst>
      <p:ext uri="{BB962C8B-B14F-4D97-AF65-F5344CB8AC3E}">
        <p14:creationId xmlns:p14="http://schemas.microsoft.com/office/powerpoint/2010/main" val="221598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4AB47F0-F908-F046-BEF8-B2B65AB34C91}"/>
              </a:ext>
            </a:extLst>
          </p:cNvPr>
          <p:cNvSpPr>
            <a:spLocks noGrp="1" noRot="1" noChangeAspect="1"/>
          </p:cNvSpPr>
          <p:nvPr>
            <p:ph type="sldImg"/>
          </p:nvPr>
        </p:nvSpPr>
        <p:spPr>
          <a:ln/>
        </p:spPr>
      </p:sp>
      <p:sp>
        <p:nvSpPr>
          <p:cNvPr id="51202" name="Notes Placeholder 2">
            <a:extLst>
              <a:ext uri="{FF2B5EF4-FFF2-40B4-BE49-F238E27FC236}">
                <a16:creationId xmlns:a16="http://schemas.microsoft.com/office/drawing/2014/main" id="{00264943-9C1F-3F41-BCE8-EFDC42F6FB09}"/>
              </a:ext>
            </a:extLst>
          </p:cNvPr>
          <p:cNvSpPr>
            <a:spLocks noGrp="1"/>
          </p:cNvSpPr>
          <p:nvPr>
            <p:ph type="body" idx="1"/>
          </p:nvPr>
        </p:nvSpPr>
        <p:spPr/>
        <p:txBody>
          <a:bodyPr/>
          <a:lstStyle/>
          <a:p>
            <a:r>
              <a:rPr lang="en-GB" altLang="en-US" b="1"/>
              <a:t>Notes for staff</a:t>
            </a:r>
          </a:p>
          <a:p>
            <a:r>
              <a:rPr lang="en-GB" altLang="en-US"/>
              <a:t>Blackboard should be introduced in week 1 or 2</a:t>
            </a:r>
          </a:p>
          <a:p>
            <a:endParaRPr lang="en-GB" altLang="en-US"/>
          </a:p>
          <a:p>
            <a:r>
              <a:rPr lang="en-GB" altLang="en-US"/>
              <a:t>The main aim of showing this slide is to make the students aware of Blackboard and direct to the online activity they should complete at www.uwl.ac.uk/blackboardhelp </a:t>
            </a:r>
          </a:p>
          <a:p>
            <a:endParaRPr lang="en-GB" altLang="en-US"/>
          </a:p>
          <a:p>
            <a:r>
              <a:rPr lang="en-GB" altLang="en-US"/>
              <a:t>The slide is purposely plain so that you can incorporate it with your own slides. </a:t>
            </a:r>
          </a:p>
        </p:txBody>
      </p:sp>
      <p:sp>
        <p:nvSpPr>
          <p:cNvPr id="51203" name="Slide Number Placeholder 3">
            <a:extLst>
              <a:ext uri="{FF2B5EF4-FFF2-40B4-BE49-F238E27FC236}">
                <a16:creationId xmlns:a16="http://schemas.microsoft.com/office/drawing/2014/main" id="{0FA4F03C-8B7C-C54E-AFB2-028E9D8DF87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C3F782-7939-D54C-8276-E401871DB61C}" type="slidenum">
              <a:rPr lang="en-GB" altLang="en-US" sz="1200">
                <a:latin typeface="Calibri" panose="020F0502020204030204" pitchFamily="34" charset="0"/>
              </a:rPr>
              <a:pPr/>
              <a:t>27</a:t>
            </a:fld>
            <a:endParaRPr lang="en-GB"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endParaRPr lang="en-GB" altLang="en-US"/>
          </a:p>
        </p:txBody>
      </p:sp>
      <p:sp>
        <p:nvSpPr>
          <p:cNvPr id="235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D2EA89-C964-4C4F-8515-53C6944C37A6}"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180211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a:p>
        </p:txBody>
      </p:sp>
      <p:sp>
        <p:nvSpPr>
          <p:cNvPr id="4" name="Slide Number Placeholder 3"/>
          <p:cNvSpPr>
            <a:spLocks noGrp="1"/>
          </p:cNvSpPr>
          <p:nvPr>
            <p:ph type="sldNum" sz="quarter" idx="10"/>
          </p:nvPr>
        </p:nvSpPr>
        <p:spPr/>
        <p:txBody>
          <a:bodyPr/>
          <a:lstStyle/>
          <a:p>
            <a:fld id="{BB3B52CA-139E-4D2D-AEC7-2004D47B05CB}" type="slidenum">
              <a:rPr lang="en-GB" smtClean="0"/>
              <a:t>35</a:t>
            </a:fld>
            <a:endParaRPr lang="en-GB"/>
          </a:p>
        </p:txBody>
      </p:sp>
    </p:spTree>
    <p:extLst>
      <p:ext uri="{BB962C8B-B14F-4D97-AF65-F5344CB8AC3E}">
        <p14:creationId xmlns:p14="http://schemas.microsoft.com/office/powerpoint/2010/main" val="74644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77913-CE41-D648-8915-F39635F641B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20F2E03-98A4-E442-982E-A361C50980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B343FAC-40A2-ED48-87B3-1B907B0D8B98}"/>
              </a:ext>
            </a:extLst>
          </p:cNvPr>
          <p:cNvSpPr>
            <a:spLocks noGrp="1"/>
          </p:cNvSpPr>
          <p:nvPr>
            <p:ph type="dt" sz="half" idx="10"/>
          </p:nvPr>
        </p:nvSpPr>
        <p:spPr/>
        <p:txBody>
          <a:bodyPr/>
          <a:lstStyle/>
          <a:p>
            <a:fld id="{56072B3D-DC51-4C43-84FE-E2478AF3A3AD}" type="datetime1">
              <a:rPr lang="en-GB" smtClean="0"/>
              <a:t>29/09/2022</a:t>
            </a:fld>
            <a:endParaRPr lang="en-GB"/>
          </a:p>
        </p:txBody>
      </p:sp>
      <p:sp>
        <p:nvSpPr>
          <p:cNvPr id="5" name="Footer Placeholder 4">
            <a:extLst>
              <a:ext uri="{FF2B5EF4-FFF2-40B4-BE49-F238E27FC236}">
                <a16:creationId xmlns:a16="http://schemas.microsoft.com/office/drawing/2014/main" id="{C9C51E08-BD1F-A14C-B34A-EABE73057A7E}"/>
              </a:ext>
            </a:extLst>
          </p:cNvPr>
          <p:cNvSpPr>
            <a:spLocks noGrp="1"/>
          </p:cNvSpPr>
          <p:nvPr>
            <p:ph type="ftr" sz="quarter" idx="11"/>
          </p:nvPr>
        </p:nvSpPr>
        <p:spPr/>
        <p:txBody>
          <a:bodyPr/>
          <a:lstStyle/>
          <a:p>
            <a:r>
              <a:rPr lang="en-GB"/>
              <a:t>MIP 2021-22</a:t>
            </a:r>
          </a:p>
        </p:txBody>
      </p:sp>
      <p:sp>
        <p:nvSpPr>
          <p:cNvPr id="6" name="Slide Number Placeholder 5">
            <a:extLst>
              <a:ext uri="{FF2B5EF4-FFF2-40B4-BE49-F238E27FC236}">
                <a16:creationId xmlns:a16="http://schemas.microsoft.com/office/drawing/2014/main" id="{DD8F064D-3EB6-5747-807E-A2616A3EDA34}"/>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64263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76E4-F76C-B740-8023-2055ADCB755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75B51A3-1C50-CC4E-9830-76A9D3002E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D0D1C46-5989-A741-86A9-9E0F64B3DAC5}"/>
              </a:ext>
            </a:extLst>
          </p:cNvPr>
          <p:cNvSpPr>
            <a:spLocks noGrp="1"/>
          </p:cNvSpPr>
          <p:nvPr>
            <p:ph type="dt" sz="half" idx="10"/>
          </p:nvPr>
        </p:nvSpPr>
        <p:spPr/>
        <p:txBody>
          <a:bodyPr/>
          <a:lstStyle/>
          <a:p>
            <a:fld id="{1BC97BE7-CB0C-F641-9A75-BBF3B54C9904}" type="datetime1">
              <a:rPr lang="en-GB" smtClean="0"/>
              <a:t>29/09/2022</a:t>
            </a:fld>
            <a:endParaRPr lang="en-GB"/>
          </a:p>
        </p:txBody>
      </p:sp>
      <p:sp>
        <p:nvSpPr>
          <p:cNvPr id="5" name="Footer Placeholder 4">
            <a:extLst>
              <a:ext uri="{FF2B5EF4-FFF2-40B4-BE49-F238E27FC236}">
                <a16:creationId xmlns:a16="http://schemas.microsoft.com/office/drawing/2014/main" id="{BF7B01C6-6A1A-5A46-B86B-BA19CA6F7410}"/>
              </a:ext>
            </a:extLst>
          </p:cNvPr>
          <p:cNvSpPr>
            <a:spLocks noGrp="1"/>
          </p:cNvSpPr>
          <p:nvPr>
            <p:ph type="ftr" sz="quarter" idx="11"/>
          </p:nvPr>
        </p:nvSpPr>
        <p:spPr/>
        <p:txBody>
          <a:bodyPr/>
          <a:lstStyle/>
          <a:p>
            <a:r>
              <a:rPr lang="en-GB"/>
              <a:t>MIP 2021-22</a:t>
            </a:r>
          </a:p>
        </p:txBody>
      </p:sp>
      <p:sp>
        <p:nvSpPr>
          <p:cNvPr id="6" name="Slide Number Placeholder 5">
            <a:extLst>
              <a:ext uri="{FF2B5EF4-FFF2-40B4-BE49-F238E27FC236}">
                <a16:creationId xmlns:a16="http://schemas.microsoft.com/office/drawing/2014/main" id="{269896BE-DE6E-674D-ABAF-755C20389980}"/>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7432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C48AF-773F-2E4B-8EA8-DC9E9446ED3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0083C51-BEDB-D044-AA8A-099A27B5C0F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5D7F38-1F96-E14F-8B04-A67ECCAAFDE1}"/>
              </a:ext>
            </a:extLst>
          </p:cNvPr>
          <p:cNvSpPr>
            <a:spLocks noGrp="1"/>
          </p:cNvSpPr>
          <p:nvPr>
            <p:ph type="dt" sz="half" idx="10"/>
          </p:nvPr>
        </p:nvSpPr>
        <p:spPr/>
        <p:txBody>
          <a:bodyPr/>
          <a:lstStyle/>
          <a:p>
            <a:fld id="{0546D213-3D13-EB41-88A2-2B5E570D134B}" type="datetime1">
              <a:rPr lang="en-GB" smtClean="0"/>
              <a:t>29/09/2022</a:t>
            </a:fld>
            <a:endParaRPr lang="en-GB"/>
          </a:p>
        </p:txBody>
      </p:sp>
      <p:sp>
        <p:nvSpPr>
          <p:cNvPr id="5" name="Footer Placeholder 4">
            <a:extLst>
              <a:ext uri="{FF2B5EF4-FFF2-40B4-BE49-F238E27FC236}">
                <a16:creationId xmlns:a16="http://schemas.microsoft.com/office/drawing/2014/main" id="{6FFF3473-C466-0F47-B10F-4D43CACEED36}"/>
              </a:ext>
            </a:extLst>
          </p:cNvPr>
          <p:cNvSpPr>
            <a:spLocks noGrp="1"/>
          </p:cNvSpPr>
          <p:nvPr>
            <p:ph type="ftr" sz="quarter" idx="11"/>
          </p:nvPr>
        </p:nvSpPr>
        <p:spPr/>
        <p:txBody>
          <a:bodyPr/>
          <a:lstStyle/>
          <a:p>
            <a:r>
              <a:rPr lang="en-GB"/>
              <a:t>MIP 2021-22</a:t>
            </a:r>
          </a:p>
        </p:txBody>
      </p:sp>
      <p:sp>
        <p:nvSpPr>
          <p:cNvPr id="6" name="Slide Number Placeholder 5">
            <a:extLst>
              <a:ext uri="{FF2B5EF4-FFF2-40B4-BE49-F238E27FC236}">
                <a16:creationId xmlns:a16="http://schemas.microsoft.com/office/drawing/2014/main" id="{B1DE511B-9CAA-A642-A86D-73F30630D3C8}"/>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14707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0A16-083D-AB49-A56F-0DC6E68AF4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AC7E823-E8B6-0F4F-97CB-2B2DAA9331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25E4856-F4BD-C042-844C-A0A81959ABE2}"/>
              </a:ext>
            </a:extLst>
          </p:cNvPr>
          <p:cNvSpPr>
            <a:spLocks noGrp="1"/>
          </p:cNvSpPr>
          <p:nvPr>
            <p:ph type="dt" sz="half" idx="10"/>
          </p:nvPr>
        </p:nvSpPr>
        <p:spPr/>
        <p:txBody>
          <a:bodyPr/>
          <a:lstStyle/>
          <a:p>
            <a:fld id="{6E50AEFC-902A-5F4F-9F35-6D9F2275CC15}" type="datetime1">
              <a:rPr lang="en-GB" smtClean="0"/>
              <a:t>29/09/2022</a:t>
            </a:fld>
            <a:endParaRPr lang="en-GB"/>
          </a:p>
        </p:txBody>
      </p:sp>
      <p:sp>
        <p:nvSpPr>
          <p:cNvPr id="5" name="Footer Placeholder 4">
            <a:extLst>
              <a:ext uri="{FF2B5EF4-FFF2-40B4-BE49-F238E27FC236}">
                <a16:creationId xmlns:a16="http://schemas.microsoft.com/office/drawing/2014/main" id="{FD17E894-FC5E-F747-B90D-D0B8B2416194}"/>
              </a:ext>
            </a:extLst>
          </p:cNvPr>
          <p:cNvSpPr>
            <a:spLocks noGrp="1"/>
          </p:cNvSpPr>
          <p:nvPr>
            <p:ph type="ftr" sz="quarter" idx="11"/>
          </p:nvPr>
        </p:nvSpPr>
        <p:spPr/>
        <p:txBody>
          <a:bodyPr/>
          <a:lstStyle/>
          <a:p>
            <a:r>
              <a:rPr lang="en-GB"/>
              <a:t>MIP 2021-22</a:t>
            </a:r>
          </a:p>
        </p:txBody>
      </p:sp>
      <p:sp>
        <p:nvSpPr>
          <p:cNvPr id="6" name="Slide Number Placeholder 5">
            <a:extLst>
              <a:ext uri="{FF2B5EF4-FFF2-40B4-BE49-F238E27FC236}">
                <a16:creationId xmlns:a16="http://schemas.microsoft.com/office/drawing/2014/main" id="{8430A6BA-D8D6-4B4B-9C21-8CEF8F73AF86}"/>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173460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6147-9CF2-7140-B587-604755D42C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5FCDB20-F05A-FF4D-AB4E-F66CC06707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D59B468-1721-C34E-B000-555879DA02C4}"/>
              </a:ext>
            </a:extLst>
          </p:cNvPr>
          <p:cNvSpPr>
            <a:spLocks noGrp="1"/>
          </p:cNvSpPr>
          <p:nvPr>
            <p:ph type="dt" sz="half" idx="10"/>
          </p:nvPr>
        </p:nvSpPr>
        <p:spPr/>
        <p:txBody>
          <a:bodyPr/>
          <a:lstStyle/>
          <a:p>
            <a:fld id="{175D918F-1486-EE4B-A2B8-09D095665EAC}" type="datetime1">
              <a:rPr lang="en-GB" smtClean="0"/>
              <a:t>29/09/2022</a:t>
            </a:fld>
            <a:endParaRPr lang="en-GB"/>
          </a:p>
        </p:txBody>
      </p:sp>
      <p:sp>
        <p:nvSpPr>
          <p:cNvPr id="5" name="Footer Placeholder 4">
            <a:extLst>
              <a:ext uri="{FF2B5EF4-FFF2-40B4-BE49-F238E27FC236}">
                <a16:creationId xmlns:a16="http://schemas.microsoft.com/office/drawing/2014/main" id="{06B55C69-F3B6-0943-9F05-E1358A12919E}"/>
              </a:ext>
            </a:extLst>
          </p:cNvPr>
          <p:cNvSpPr>
            <a:spLocks noGrp="1"/>
          </p:cNvSpPr>
          <p:nvPr>
            <p:ph type="ftr" sz="quarter" idx="11"/>
          </p:nvPr>
        </p:nvSpPr>
        <p:spPr/>
        <p:txBody>
          <a:bodyPr/>
          <a:lstStyle/>
          <a:p>
            <a:r>
              <a:rPr lang="en-GB"/>
              <a:t>MIP 2021-22</a:t>
            </a:r>
          </a:p>
        </p:txBody>
      </p:sp>
      <p:sp>
        <p:nvSpPr>
          <p:cNvPr id="6" name="Slide Number Placeholder 5">
            <a:extLst>
              <a:ext uri="{FF2B5EF4-FFF2-40B4-BE49-F238E27FC236}">
                <a16:creationId xmlns:a16="http://schemas.microsoft.com/office/drawing/2014/main" id="{5F9A6FED-5E60-D94B-9D7C-0F37835B78F6}"/>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314784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54AD-F573-5A4E-A0F3-8BF35BE9D3D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6CB6088-0D19-D849-B3E6-2B8019AE1B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EC14D67-9153-9A4C-898E-D255DBD3AD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EC48CFD-1AE4-224F-9528-5E5892976E58}"/>
              </a:ext>
            </a:extLst>
          </p:cNvPr>
          <p:cNvSpPr>
            <a:spLocks noGrp="1"/>
          </p:cNvSpPr>
          <p:nvPr>
            <p:ph type="dt" sz="half" idx="10"/>
          </p:nvPr>
        </p:nvSpPr>
        <p:spPr/>
        <p:txBody>
          <a:bodyPr/>
          <a:lstStyle/>
          <a:p>
            <a:fld id="{219DF837-D880-0342-AEBB-DAD47BCEB63C}" type="datetime1">
              <a:rPr lang="en-GB" smtClean="0"/>
              <a:t>29/09/2022</a:t>
            </a:fld>
            <a:endParaRPr lang="en-GB"/>
          </a:p>
        </p:txBody>
      </p:sp>
      <p:sp>
        <p:nvSpPr>
          <p:cNvPr id="6" name="Footer Placeholder 5">
            <a:extLst>
              <a:ext uri="{FF2B5EF4-FFF2-40B4-BE49-F238E27FC236}">
                <a16:creationId xmlns:a16="http://schemas.microsoft.com/office/drawing/2014/main" id="{8671681B-FEA3-E647-A34F-1D3753C8AF02}"/>
              </a:ext>
            </a:extLst>
          </p:cNvPr>
          <p:cNvSpPr>
            <a:spLocks noGrp="1"/>
          </p:cNvSpPr>
          <p:nvPr>
            <p:ph type="ftr" sz="quarter" idx="11"/>
          </p:nvPr>
        </p:nvSpPr>
        <p:spPr/>
        <p:txBody>
          <a:bodyPr/>
          <a:lstStyle/>
          <a:p>
            <a:r>
              <a:rPr lang="en-GB"/>
              <a:t>MIP 2021-22</a:t>
            </a:r>
          </a:p>
        </p:txBody>
      </p:sp>
      <p:sp>
        <p:nvSpPr>
          <p:cNvPr id="7" name="Slide Number Placeholder 6">
            <a:extLst>
              <a:ext uri="{FF2B5EF4-FFF2-40B4-BE49-F238E27FC236}">
                <a16:creationId xmlns:a16="http://schemas.microsoft.com/office/drawing/2014/main" id="{500BAFDF-AD1A-754B-9D29-887AFE4C56F0}"/>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411636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D3CB-34C9-8045-8FD8-467BD90A5C6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B6C5A50-6D6D-B444-89F9-774954F96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B31808-B40C-4C40-BE6D-2E15E8E1313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162359E-21E4-3147-A4AD-C694EDC2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1C62C3-6CC9-424B-B935-CF7504A7786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83A5882-6367-AD48-BFCD-C809E68CFAC8}"/>
              </a:ext>
            </a:extLst>
          </p:cNvPr>
          <p:cNvSpPr>
            <a:spLocks noGrp="1"/>
          </p:cNvSpPr>
          <p:nvPr>
            <p:ph type="dt" sz="half" idx="10"/>
          </p:nvPr>
        </p:nvSpPr>
        <p:spPr/>
        <p:txBody>
          <a:bodyPr/>
          <a:lstStyle/>
          <a:p>
            <a:fld id="{0CF77011-D48C-F14A-B0EB-3E196C2AE8FA}" type="datetime1">
              <a:rPr lang="en-GB" smtClean="0"/>
              <a:t>29/09/2022</a:t>
            </a:fld>
            <a:endParaRPr lang="en-GB"/>
          </a:p>
        </p:txBody>
      </p:sp>
      <p:sp>
        <p:nvSpPr>
          <p:cNvPr id="8" name="Footer Placeholder 7">
            <a:extLst>
              <a:ext uri="{FF2B5EF4-FFF2-40B4-BE49-F238E27FC236}">
                <a16:creationId xmlns:a16="http://schemas.microsoft.com/office/drawing/2014/main" id="{4737A579-7066-AC4C-919B-D8ADA2D27A4D}"/>
              </a:ext>
            </a:extLst>
          </p:cNvPr>
          <p:cNvSpPr>
            <a:spLocks noGrp="1"/>
          </p:cNvSpPr>
          <p:nvPr>
            <p:ph type="ftr" sz="quarter" idx="11"/>
          </p:nvPr>
        </p:nvSpPr>
        <p:spPr/>
        <p:txBody>
          <a:bodyPr/>
          <a:lstStyle/>
          <a:p>
            <a:r>
              <a:rPr lang="en-GB"/>
              <a:t>MIP 2021-22</a:t>
            </a:r>
          </a:p>
        </p:txBody>
      </p:sp>
      <p:sp>
        <p:nvSpPr>
          <p:cNvPr id="9" name="Slide Number Placeholder 8">
            <a:extLst>
              <a:ext uri="{FF2B5EF4-FFF2-40B4-BE49-F238E27FC236}">
                <a16:creationId xmlns:a16="http://schemas.microsoft.com/office/drawing/2014/main" id="{651787B2-F8DB-F745-955B-CBBE09515BF4}"/>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192347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AE4C-0D07-3D44-8B30-DE495F45116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FFD8A1-5DA7-CF48-84FB-66F5BE86AD8E}"/>
              </a:ext>
            </a:extLst>
          </p:cNvPr>
          <p:cNvSpPr>
            <a:spLocks noGrp="1"/>
          </p:cNvSpPr>
          <p:nvPr>
            <p:ph type="dt" sz="half" idx="10"/>
          </p:nvPr>
        </p:nvSpPr>
        <p:spPr/>
        <p:txBody>
          <a:bodyPr/>
          <a:lstStyle/>
          <a:p>
            <a:fld id="{9ADDE16D-D9A2-4345-9A52-D56FAF6AAF1F}" type="datetime1">
              <a:rPr lang="en-GB" smtClean="0"/>
              <a:t>29/09/2022</a:t>
            </a:fld>
            <a:endParaRPr lang="en-GB"/>
          </a:p>
        </p:txBody>
      </p:sp>
      <p:sp>
        <p:nvSpPr>
          <p:cNvPr id="4" name="Footer Placeholder 3">
            <a:extLst>
              <a:ext uri="{FF2B5EF4-FFF2-40B4-BE49-F238E27FC236}">
                <a16:creationId xmlns:a16="http://schemas.microsoft.com/office/drawing/2014/main" id="{D1E46A91-451B-874E-881A-BD4DDC119282}"/>
              </a:ext>
            </a:extLst>
          </p:cNvPr>
          <p:cNvSpPr>
            <a:spLocks noGrp="1"/>
          </p:cNvSpPr>
          <p:nvPr>
            <p:ph type="ftr" sz="quarter" idx="11"/>
          </p:nvPr>
        </p:nvSpPr>
        <p:spPr/>
        <p:txBody>
          <a:bodyPr/>
          <a:lstStyle/>
          <a:p>
            <a:r>
              <a:rPr lang="en-GB"/>
              <a:t>MIP 2021-22</a:t>
            </a:r>
          </a:p>
        </p:txBody>
      </p:sp>
      <p:sp>
        <p:nvSpPr>
          <p:cNvPr id="5" name="Slide Number Placeholder 4">
            <a:extLst>
              <a:ext uri="{FF2B5EF4-FFF2-40B4-BE49-F238E27FC236}">
                <a16:creationId xmlns:a16="http://schemas.microsoft.com/office/drawing/2014/main" id="{C326154E-BD72-7643-AC82-31588BCAE7FA}"/>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320752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822E1-0B06-354A-A2DE-1BAA9B0FA662}"/>
              </a:ext>
            </a:extLst>
          </p:cNvPr>
          <p:cNvSpPr>
            <a:spLocks noGrp="1"/>
          </p:cNvSpPr>
          <p:nvPr>
            <p:ph type="dt" sz="half" idx="10"/>
          </p:nvPr>
        </p:nvSpPr>
        <p:spPr/>
        <p:txBody>
          <a:bodyPr/>
          <a:lstStyle/>
          <a:p>
            <a:fld id="{8757B48E-9637-064B-98E3-2BD5737E9FBE}" type="datetime1">
              <a:rPr lang="en-GB" smtClean="0"/>
              <a:t>29/09/2022</a:t>
            </a:fld>
            <a:endParaRPr lang="en-GB"/>
          </a:p>
        </p:txBody>
      </p:sp>
      <p:sp>
        <p:nvSpPr>
          <p:cNvPr id="3" name="Footer Placeholder 2">
            <a:extLst>
              <a:ext uri="{FF2B5EF4-FFF2-40B4-BE49-F238E27FC236}">
                <a16:creationId xmlns:a16="http://schemas.microsoft.com/office/drawing/2014/main" id="{E69193BD-D3B5-1C49-ACC6-FB6FBCD21385}"/>
              </a:ext>
            </a:extLst>
          </p:cNvPr>
          <p:cNvSpPr>
            <a:spLocks noGrp="1"/>
          </p:cNvSpPr>
          <p:nvPr>
            <p:ph type="ftr" sz="quarter" idx="11"/>
          </p:nvPr>
        </p:nvSpPr>
        <p:spPr/>
        <p:txBody>
          <a:bodyPr/>
          <a:lstStyle/>
          <a:p>
            <a:r>
              <a:rPr lang="en-GB"/>
              <a:t>MIP 2021-22</a:t>
            </a:r>
          </a:p>
        </p:txBody>
      </p:sp>
      <p:sp>
        <p:nvSpPr>
          <p:cNvPr id="4" name="Slide Number Placeholder 3">
            <a:extLst>
              <a:ext uri="{FF2B5EF4-FFF2-40B4-BE49-F238E27FC236}">
                <a16:creationId xmlns:a16="http://schemas.microsoft.com/office/drawing/2014/main" id="{4E8EBBE3-FB53-B947-BB36-E3DEC70C91E9}"/>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254487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F91A-10FE-574B-AF75-1CD77B3F23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BA70A8A-9E64-8349-B6B9-1CD7B3248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19E4BB-D43B-8145-9AD9-0D370296F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E649A8-FCC5-9347-9E24-088E82D406D8}"/>
              </a:ext>
            </a:extLst>
          </p:cNvPr>
          <p:cNvSpPr>
            <a:spLocks noGrp="1"/>
          </p:cNvSpPr>
          <p:nvPr>
            <p:ph type="dt" sz="half" idx="10"/>
          </p:nvPr>
        </p:nvSpPr>
        <p:spPr/>
        <p:txBody>
          <a:bodyPr/>
          <a:lstStyle/>
          <a:p>
            <a:fld id="{8A0BB590-A77F-1C42-9109-70CE1F09B24C}" type="datetime1">
              <a:rPr lang="en-GB" smtClean="0"/>
              <a:t>29/09/2022</a:t>
            </a:fld>
            <a:endParaRPr lang="en-GB"/>
          </a:p>
        </p:txBody>
      </p:sp>
      <p:sp>
        <p:nvSpPr>
          <p:cNvPr id="6" name="Footer Placeholder 5">
            <a:extLst>
              <a:ext uri="{FF2B5EF4-FFF2-40B4-BE49-F238E27FC236}">
                <a16:creationId xmlns:a16="http://schemas.microsoft.com/office/drawing/2014/main" id="{7B79DED6-DF9A-6D47-8351-813DBFA54A79}"/>
              </a:ext>
            </a:extLst>
          </p:cNvPr>
          <p:cNvSpPr>
            <a:spLocks noGrp="1"/>
          </p:cNvSpPr>
          <p:nvPr>
            <p:ph type="ftr" sz="quarter" idx="11"/>
          </p:nvPr>
        </p:nvSpPr>
        <p:spPr/>
        <p:txBody>
          <a:bodyPr/>
          <a:lstStyle/>
          <a:p>
            <a:r>
              <a:rPr lang="en-GB"/>
              <a:t>MIP 2021-22</a:t>
            </a:r>
          </a:p>
        </p:txBody>
      </p:sp>
      <p:sp>
        <p:nvSpPr>
          <p:cNvPr id="7" name="Slide Number Placeholder 6">
            <a:extLst>
              <a:ext uri="{FF2B5EF4-FFF2-40B4-BE49-F238E27FC236}">
                <a16:creationId xmlns:a16="http://schemas.microsoft.com/office/drawing/2014/main" id="{082684D7-0369-8F44-A835-81F8D73D318E}"/>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200018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75AC-7E86-5F4A-91DE-D3447D7BD0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B55C4CA-5D2D-B84B-99D4-F8DE19FEC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E35293-6372-6444-AFF8-0A45CABCB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B46373-70C1-884E-A071-26B3D8287EBA}"/>
              </a:ext>
            </a:extLst>
          </p:cNvPr>
          <p:cNvSpPr>
            <a:spLocks noGrp="1"/>
          </p:cNvSpPr>
          <p:nvPr>
            <p:ph type="dt" sz="half" idx="10"/>
          </p:nvPr>
        </p:nvSpPr>
        <p:spPr/>
        <p:txBody>
          <a:bodyPr/>
          <a:lstStyle/>
          <a:p>
            <a:fld id="{979A2928-7215-B349-BC33-10C254B8DD1B}" type="datetime1">
              <a:rPr lang="en-GB" smtClean="0"/>
              <a:t>29/09/2022</a:t>
            </a:fld>
            <a:endParaRPr lang="en-GB"/>
          </a:p>
        </p:txBody>
      </p:sp>
      <p:sp>
        <p:nvSpPr>
          <p:cNvPr id="6" name="Footer Placeholder 5">
            <a:extLst>
              <a:ext uri="{FF2B5EF4-FFF2-40B4-BE49-F238E27FC236}">
                <a16:creationId xmlns:a16="http://schemas.microsoft.com/office/drawing/2014/main" id="{CF690D52-2F3F-F147-B6C7-2D53BDEF806B}"/>
              </a:ext>
            </a:extLst>
          </p:cNvPr>
          <p:cNvSpPr>
            <a:spLocks noGrp="1"/>
          </p:cNvSpPr>
          <p:nvPr>
            <p:ph type="ftr" sz="quarter" idx="11"/>
          </p:nvPr>
        </p:nvSpPr>
        <p:spPr/>
        <p:txBody>
          <a:bodyPr/>
          <a:lstStyle/>
          <a:p>
            <a:r>
              <a:rPr lang="en-GB"/>
              <a:t>MIP 2021-22</a:t>
            </a:r>
          </a:p>
        </p:txBody>
      </p:sp>
      <p:sp>
        <p:nvSpPr>
          <p:cNvPr id="7" name="Slide Number Placeholder 6">
            <a:extLst>
              <a:ext uri="{FF2B5EF4-FFF2-40B4-BE49-F238E27FC236}">
                <a16:creationId xmlns:a16="http://schemas.microsoft.com/office/drawing/2014/main" id="{648F4D20-0F58-0D40-909C-498E6D6247BF}"/>
              </a:ext>
            </a:extLst>
          </p:cNvPr>
          <p:cNvSpPr>
            <a:spLocks noGrp="1"/>
          </p:cNvSpPr>
          <p:nvPr>
            <p:ph type="sldNum" sz="quarter" idx="12"/>
          </p:nvPr>
        </p:nvSpPr>
        <p:spPr/>
        <p:txBody>
          <a:bodyPr/>
          <a:lstStyle/>
          <a:p>
            <a:fld id="{ABB5706B-A6E6-D045-8B9D-6D129BEB7D11}" type="slidenum">
              <a:rPr lang="en-GB" smtClean="0"/>
              <a:t>‹#›</a:t>
            </a:fld>
            <a:endParaRPr lang="en-GB"/>
          </a:p>
        </p:txBody>
      </p:sp>
    </p:spTree>
    <p:extLst>
      <p:ext uri="{BB962C8B-B14F-4D97-AF65-F5344CB8AC3E}">
        <p14:creationId xmlns:p14="http://schemas.microsoft.com/office/powerpoint/2010/main" val="238037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FD2FB-23CA-DE48-B17E-A8AD46730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284B225-C1C3-F34D-9AFD-4C79B1C429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ABB1C6-6D2C-784C-B66A-E322C09DB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E1E30-9FAF-D842-A8EE-6C8B8099750E}" type="datetime1">
              <a:rPr lang="en-GB" smtClean="0"/>
              <a:t>29/09/2022</a:t>
            </a:fld>
            <a:endParaRPr lang="en-GB"/>
          </a:p>
        </p:txBody>
      </p:sp>
      <p:sp>
        <p:nvSpPr>
          <p:cNvPr id="5" name="Footer Placeholder 4">
            <a:extLst>
              <a:ext uri="{FF2B5EF4-FFF2-40B4-BE49-F238E27FC236}">
                <a16:creationId xmlns:a16="http://schemas.microsoft.com/office/drawing/2014/main" id="{598DC90A-7B02-DD40-A107-766D95A7C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MIP 2021-22</a:t>
            </a:r>
          </a:p>
        </p:txBody>
      </p:sp>
      <p:sp>
        <p:nvSpPr>
          <p:cNvPr id="6" name="Slide Number Placeholder 5">
            <a:extLst>
              <a:ext uri="{FF2B5EF4-FFF2-40B4-BE49-F238E27FC236}">
                <a16:creationId xmlns:a16="http://schemas.microsoft.com/office/drawing/2014/main" id="{25106BE9-5B69-1F4F-AA78-24CA81E19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5706B-A6E6-D045-8B9D-6D129BEB7D11}" type="slidenum">
              <a:rPr lang="en-GB" smtClean="0"/>
              <a:t>‹#›</a:t>
            </a:fld>
            <a:endParaRPr lang="en-GB"/>
          </a:p>
        </p:txBody>
      </p:sp>
    </p:spTree>
    <p:extLst>
      <p:ext uri="{BB962C8B-B14F-4D97-AF65-F5344CB8AC3E}">
        <p14:creationId xmlns:p14="http://schemas.microsoft.com/office/powerpoint/2010/main" val="2633690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rs.uwl.ac.uk/eresources/index.html"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portal.uwl.ac.uk/" TargetMode="External"/><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www.uwl.ac.uk/blackboardhelp" TargetMode="External"/><Relationship Id="rId4" Type="http://schemas.openxmlformats.org/officeDocument/2006/relationships/hyperlink" Target="http://www.uwl.ac.uk/mobilelear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hyperlink" Target="mailto:Francisca.umeh@uwl.ac.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with medium confidence">
            <a:extLst>
              <a:ext uri="{FF2B5EF4-FFF2-40B4-BE49-F238E27FC236}">
                <a16:creationId xmlns:a16="http://schemas.microsoft.com/office/drawing/2014/main" id="{B2FE5AC3-2680-554D-ADF8-275EE60FEEB1}"/>
              </a:ext>
            </a:extLst>
          </p:cNvPr>
          <p:cNvPicPr>
            <a:picLocks noChangeAspect="1"/>
          </p:cNvPicPr>
          <p:nvPr/>
        </p:nvPicPr>
        <p:blipFill>
          <a:blip r:embed="rId2"/>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0EA2398F-7339-3245-989B-2BB25E5AB2EF}"/>
              </a:ext>
            </a:extLst>
          </p:cNvPr>
          <p:cNvSpPr txBox="1">
            <a:spLocks/>
          </p:cNvSpPr>
          <p:nvPr/>
        </p:nvSpPr>
        <p:spPr>
          <a:xfrm>
            <a:off x="5427345" y="2983548"/>
            <a:ext cx="6366510" cy="5356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altLang="en-US" sz="2800" b="1" dirty="0"/>
              <a:t>Personalised Learning</a:t>
            </a:r>
          </a:p>
        </p:txBody>
      </p:sp>
      <p:sp>
        <p:nvSpPr>
          <p:cNvPr id="7" name="Subtitle 2">
            <a:extLst>
              <a:ext uri="{FF2B5EF4-FFF2-40B4-BE49-F238E27FC236}">
                <a16:creationId xmlns:a16="http://schemas.microsoft.com/office/drawing/2014/main" id="{ECCA140E-B081-9443-8063-978953000349}"/>
              </a:ext>
            </a:extLst>
          </p:cNvPr>
          <p:cNvSpPr txBox="1">
            <a:spLocks/>
          </p:cNvSpPr>
          <p:nvPr/>
        </p:nvSpPr>
        <p:spPr>
          <a:xfrm>
            <a:off x="5427345" y="3955575"/>
            <a:ext cx="6366510" cy="3917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altLang="en-US" sz="2800" b="1" dirty="0">
                <a:solidFill>
                  <a:srgbClr val="FF0000"/>
                </a:solidFill>
              </a:rPr>
              <a:t>Week 1: Module Introduction</a:t>
            </a:r>
            <a:endParaRPr lang="en-GB" sz="2800" b="1" dirty="0"/>
          </a:p>
        </p:txBody>
      </p:sp>
      <p:sp>
        <p:nvSpPr>
          <p:cNvPr id="8" name="Subtitle 2">
            <a:extLst>
              <a:ext uri="{FF2B5EF4-FFF2-40B4-BE49-F238E27FC236}">
                <a16:creationId xmlns:a16="http://schemas.microsoft.com/office/drawing/2014/main" id="{C31305F4-577B-2749-8FDE-D6AE46711F7C}"/>
              </a:ext>
            </a:extLst>
          </p:cNvPr>
          <p:cNvSpPr txBox="1">
            <a:spLocks/>
          </p:cNvSpPr>
          <p:nvPr/>
        </p:nvSpPr>
        <p:spPr>
          <a:xfrm>
            <a:off x="5427345" y="4868624"/>
            <a:ext cx="2263140" cy="4832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chemeClr val="tx1">
                    <a:lumMod val="65000"/>
                    <a:lumOff val="35000"/>
                  </a:schemeClr>
                </a:solidFill>
              </a:rPr>
              <a:t>Francisca Umeh</a:t>
            </a:r>
          </a:p>
        </p:txBody>
      </p:sp>
      <p:sp>
        <p:nvSpPr>
          <p:cNvPr id="9" name="Subtitle 2">
            <a:extLst>
              <a:ext uri="{FF2B5EF4-FFF2-40B4-BE49-F238E27FC236}">
                <a16:creationId xmlns:a16="http://schemas.microsoft.com/office/drawing/2014/main" id="{08B9DC32-EBB5-2B4F-8737-56418889B3EF}"/>
              </a:ext>
            </a:extLst>
          </p:cNvPr>
          <p:cNvSpPr txBox="1">
            <a:spLocks/>
          </p:cNvSpPr>
          <p:nvPr/>
        </p:nvSpPr>
        <p:spPr>
          <a:xfrm>
            <a:off x="4964430" y="319564"/>
            <a:ext cx="2263140" cy="483235"/>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dirty="0"/>
              <a:t>BA30030E</a:t>
            </a:r>
          </a:p>
        </p:txBody>
      </p:sp>
      <p:pic>
        <p:nvPicPr>
          <p:cNvPr id="11" name="Graphic 10" descr="No Phones outline">
            <a:extLst>
              <a:ext uri="{FF2B5EF4-FFF2-40B4-BE49-F238E27FC236}">
                <a16:creationId xmlns:a16="http://schemas.microsoft.com/office/drawing/2014/main" id="{C25CC348-D216-8942-ADE9-B4957D42C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3570" y="4366103"/>
            <a:ext cx="914400" cy="914400"/>
          </a:xfrm>
          <a:prstGeom prst="rect">
            <a:avLst/>
          </a:prstGeom>
        </p:spPr>
      </p:pic>
      <p:sp>
        <p:nvSpPr>
          <p:cNvPr id="12" name="Footer Placeholder 11">
            <a:extLst>
              <a:ext uri="{FF2B5EF4-FFF2-40B4-BE49-F238E27FC236}">
                <a16:creationId xmlns:a16="http://schemas.microsoft.com/office/drawing/2014/main" id="{D0A65ACA-81B6-F842-A8C0-FF6DCD2B91A3}"/>
              </a:ext>
            </a:extLst>
          </p:cNvPr>
          <p:cNvSpPr>
            <a:spLocks noGrp="1"/>
          </p:cNvSpPr>
          <p:nvPr>
            <p:ph type="ftr" sz="quarter" idx="11"/>
          </p:nvPr>
        </p:nvSpPr>
        <p:spPr/>
        <p:txBody>
          <a:bodyPr/>
          <a:lstStyle/>
          <a:p>
            <a:r>
              <a:rPr lang="en-GB"/>
              <a:t>MIP 2021-22</a:t>
            </a:r>
            <a:endParaRPr lang="en-GB" dirty="0"/>
          </a:p>
        </p:txBody>
      </p:sp>
      <p:sp>
        <p:nvSpPr>
          <p:cNvPr id="13" name="Slide Number Placeholder 12">
            <a:extLst>
              <a:ext uri="{FF2B5EF4-FFF2-40B4-BE49-F238E27FC236}">
                <a16:creationId xmlns:a16="http://schemas.microsoft.com/office/drawing/2014/main" id="{76D8BE73-E92C-7048-BEED-B29479EDE14C}"/>
              </a:ext>
            </a:extLst>
          </p:cNvPr>
          <p:cNvSpPr>
            <a:spLocks noGrp="1"/>
          </p:cNvSpPr>
          <p:nvPr>
            <p:ph type="sldNum" sz="quarter" idx="12"/>
          </p:nvPr>
        </p:nvSpPr>
        <p:spPr/>
        <p:txBody>
          <a:bodyPr/>
          <a:lstStyle/>
          <a:p>
            <a:fld id="{ABB5706B-A6E6-D045-8B9D-6D129BEB7D11}" type="slidenum">
              <a:rPr lang="en-GB" smtClean="0"/>
              <a:t>1</a:t>
            </a:fld>
            <a:endParaRPr lang="en-GB"/>
          </a:p>
        </p:txBody>
      </p:sp>
    </p:spTree>
    <p:extLst>
      <p:ext uri="{BB962C8B-B14F-4D97-AF65-F5344CB8AC3E}">
        <p14:creationId xmlns:p14="http://schemas.microsoft.com/office/powerpoint/2010/main" val="151303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6878" y="629266"/>
            <a:ext cx="6422849" cy="1676603"/>
          </a:xfrm>
        </p:spPr>
        <p:txBody>
          <a:bodyPr vert="horz" lIns="91440" tIns="45720" rIns="91440" bIns="45720" rtlCol="0" anchor="ctr">
            <a:normAutofit/>
          </a:bodyPr>
          <a:lstStyle/>
          <a:p>
            <a:r>
              <a:rPr lang="en-US" b="1"/>
              <a:t>Learning Outcomes – Personalised Learning</a:t>
            </a:r>
          </a:p>
        </p:txBody>
      </p:sp>
      <p:sp>
        <p:nvSpPr>
          <p:cNvPr id="19" name="Rectangle 18">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A8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50" b="-2"/>
          <a:stretch/>
        </p:blipFill>
        <p:spPr>
          <a:xfrm>
            <a:off x="1082631" y="803049"/>
            <a:ext cx="2470745" cy="247074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332" r="2654" b="4"/>
          <a:stretch/>
        </p:blipFill>
        <p:spPr>
          <a:xfrm>
            <a:off x="1098795" y="3461344"/>
            <a:ext cx="2438417" cy="2438400"/>
          </a:xfrm>
          <a:prstGeom prst="rect">
            <a:avLst/>
          </a:prstGeom>
          <a:effectLst/>
        </p:spPr>
      </p:pic>
      <p:sp>
        <p:nvSpPr>
          <p:cNvPr id="6" name="Rectangle 5"/>
          <p:cNvSpPr/>
          <p:nvPr/>
        </p:nvSpPr>
        <p:spPr>
          <a:xfrm>
            <a:off x="5116880" y="2438400"/>
            <a:ext cx="6422848" cy="3785419"/>
          </a:xfrm>
          <a:prstGeom prst="rect">
            <a:avLst/>
          </a:prstGeom>
        </p:spPr>
        <p:txBody>
          <a:bodyPr vert="horz" lIns="91440" tIns="45720" rIns="91440" bIns="45720" rtlCol="0">
            <a:normAutofit/>
          </a:bodyPr>
          <a:lstStyle/>
          <a:p>
            <a:pPr indent="-228600">
              <a:lnSpc>
                <a:spcPct val="90000"/>
              </a:lnSpc>
              <a:spcBef>
                <a:spcPts val="600"/>
              </a:spcBef>
              <a:spcAft>
                <a:spcPts val="600"/>
              </a:spcAft>
              <a:buFont typeface="Arial" panose="020B0604020202020204" pitchFamily="34" charset="0"/>
              <a:buChar char="•"/>
            </a:pPr>
            <a:r>
              <a:rPr lang="en-US" sz="2000" b="1"/>
              <a:t>By the end of the module students will be able: </a:t>
            </a:r>
          </a:p>
          <a:p>
            <a:pPr indent="-228600">
              <a:lnSpc>
                <a:spcPct val="90000"/>
              </a:lnSpc>
              <a:spcBef>
                <a:spcPts val="600"/>
              </a:spcBef>
              <a:spcAft>
                <a:spcPts val="600"/>
              </a:spcAft>
              <a:buFont typeface="Arial" panose="020B0604020202020204" pitchFamily="34" charset="0"/>
              <a:buChar char="•"/>
            </a:pPr>
            <a:endParaRPr lang="en-US" sz="2000" b="1"/>
          </a:p>
          <a:p>
            <a:pPr marL="285750" indent="-228600">
              <a:lnSpc>
                <a:spcPct val="90000"/>
              </a:lnSpc>
              <a:spcBef>
                <a:spcPts val="600"/>
              </a:spcBef>
              <a:spcAft>
                <a:spcPts val="600"/>
              </a:spcAft>
              <a:buFont typeface="Arial" panose="020B0604020202020204" pitchFamily="34" charset="0"/>
              <a:buChar char="•"/>
            </a:pPr>
            <a:r>
              <a:rPr lang="en-US" sz="2000"/>
              <a:t>LO1 To take account of your strengths and weaknesses as a foundation level learner and address your learning needs</a:t>
            </a:r>
          </a:p>
          <a:p>
            <a:pPr marL="285750" indent="-228600">
              <a:lnSpc>
                <a:spcPct val="90000"/>
              </a:lnSpc>
              <a:spcBef>
                <a:spcPts val="600"/>
              </a:spcBef>
              <a:spcAft>
                <a:spcPts val="600"/>
              </a:spcAft>
              <a:buFont typeface="Arial" panose="020B0604020202020204" pitchFamily="34" charset="0"/>
              <a:buChar char="•"/>
            </a:pPr>
            <a:r>
              <a:rPr lang="en-US" sz="2000"/>
              <a:t>LO2 To take appropriate action to become an effective learner, appropriate to foundation level </a:t>
            </a:r>
          </a:p>
          <a:p>
            <a:pPr marL="285750" indent="-228600">
              <a:lnSpc>
                <a:spcPct val="90000"/>
              </a:lnSpc>
              <a:spcBef>
                <a:spcPts val="600"/>
              </a:spcBef>
              <a:spcAft>
                <a:spcPts val="600"/>
              </a:spcAft>
              <a:buFont typeface="Arial" panose="020B0604020202020204" pitchFamily="34" charset="0"/>
              <a:buChar char="•"/>
            </a:pPr>
            <a:r>
              <a:rPr lang="en-US" sz="2000"/>
              <a:t>LO3 To implement a relevant study plan, agreed by your tutor </a:t>
            </a:r>
          </a:p>
          <a:p>
            <a:pPr marL="285750" indent="-228600">
              <a:lnSpc>
                <a:spcPct val="90000"/>
              </a:lnSpc>
              <a:spcBef>
                <a:spcPts val="600"/>
              </a:spcBef>
              <a:spcAft>
                <a:spcPts val="600"/>
              </a:spcAft>
              <a:buFont typeface="Arial" panose="020B0604020202020204" pitchFamily="34" charset="0"/>
              <a:buChar char="•"/>
            </a:pPr>
            <a:r>
              <a:rPr lang="en-US" sz="2000"/>
              <a:t>LO4 To prepare a personalised learning plan for level 4</a:t>
            </a:r>
            <a:endParaRPr lang="en-US" sz="2000" spc="-25">
              <a:effectLst/>
            </a:endParaRPr>
          </a:p>
        </p:txBody>
      </p:sp>
      <p:sp>
        <p:nvSpPr>
          <p:cNvPr id="7" name="Slide Number Placeholder 6">
            <a:extLst>
              <a:ext uri="{FF2B5EF4-FFF2-40B4-BE49-F238E27FC236}">
                <a16:creationId xmlns:a16="http://schemas.microsoft.com/office/drawing/2014/main" id="{1A8FB49F-EBE1-4D40-96AD-204AB3604FCD}"/>
              </a:ext>
            </a:extLst>
          </p:cNvPr>
          <p:cNvSpPr>
            <a:spLocks noGrp="1"/>
          </p:cNvSpPr>
          <p:nvPr>
            <p:ph type="sldNum" sz="quarter" idx="12"/>
          </p:nvPr>
        </p:nvSpPr>
        <p:spPr>
          <a:xfrm>
            <a:off x="461772" y="6355080"/>
            <a:ext cx="685800" cy="365125"/>
          </a:xfrm>
        </p:spPr>
        <p:txBody>
          <a:bodyPr vert="horz" lIns="91440" tIns="45720" rIns="91440" bIns="45720" rtlCol="0" anchor="ctr">
            <a:normAutofit/>
          </a:bodyPr>
          <a:lstStyle/>
          <a:p>
            <a:pPr algn="l">
              <a:spcAft>
                <a:spcPts val="600"/>
              </a:spcAft>
            </a:pPr>
            <a:fld id="{ABB5706B-A6E6-D045-8B9D-6D129BEB7D11}" type="slidenum">
              <a:rPr lang="en-US">
                <a:solidFill>
                  <a:srgbClr val="404040"/>
                </a:solidFill>
              </a:rPr>
              <a:pPr algn="l">
                <a:spcAft>
                  <a:spcPts val="600"/>
                </a:spcAft>
              </a:pPr>
              <a:t>10</a:t>
            </a:fld>
            <a:endParaRPr lang="en-US">
              <a:solidFill>
                <a:srgbClr val="404040"/>
              </a:solidFill>
            </a:endParaRPr>
          </a:p>
        </p:txBody>
      </p:sp>
      <p:sp>
        <p:nvSpPr>
          <p:cNvPr id="3" name="Footer Placeholder 2">
            <a:extLst>
              <a:ext uri="{FF2B5EF4-FFF2-40B4-BE49-F238E27FC236}">
                <a16:creationId xmlns:a16="http://schemas.microsoft.com/office/drawing/2014/main" id="{E6FC5FFC-A098-AA4F-87D2-04D145031B1D}"/>
              </a:ext>
            </a:extLst>
          </p:cNvPr>
          <p:cNvSpPr>
            <a:spLocks noGrp="1"/>
          </p:cNvSpPr>
          <p:nvPr>
            <p:ph type="ftr" sz="quarter" idx="11"/>
          </p:nvPr>
        </p:nvSpPr>
        <p:spPr>
          <a:xfrm>
            <a:off x="5097781" y="6355080"/>
            <a:ext cx="6441946" cy="365125"/>
          </a:xfrm>
        </p:spPr>
        <p:txBody>
          <a:bodyPr vert="horz" lIns="91440" tIns="45720" rIns="91440" bIns="45720" rtlCol="0" anchor="ctr">
            <a:normAutofit/>
          </a:bodyPr>
          <a:lstStyle/>
          <a:p>
            <a:pPr algn="r">
              <a:spcAft>
                <a:spcPts val="600"/>
              </a:spcAft>
            </a:pPr>
            <a:r>
              <a:rPr lang="en-US" kern="1200">
                <a:solidFill>
                  <a:schemeClr val="tx1">
                    <a:tint val="75000"/>
                  </a:schemeClr>
                </a:solidFill>
                <a:latin typeface="+mn-lt"/>
                <a:ea typeface="+mn-ea"/>
                <a:cs typeface="+mn-cs"/>
              </a:rPr>
              <a:t>MIP 2021-22</a:t>
            </a:r>
          </a:p>
        </p:txBody>
      </p:sp>
    </p:spTree>
    <p:extLst>
      <p:ext uri="{BB962C8B-B14F-4D97-AF65-F5344CB8AC3E}">
        <p14:creationId xmlns:p14="http://schemas.microsoft.com/office/powerpoint/2010/main" val="301195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BAFA7-3CDC-D94B-9727-0618B65C550B}"/>
              </a:ext>
            </a:extLst>
          </p:cNvPr>
          <p:cNvSpPr>
            <a:spLocks noGrp="1"/>
          </p:cNvSpPr>
          <p:nvPr>
            <p:ph type="title"/>
          </p:nvPr>
        </p:nvSpPr>
        <p:spPr>
          <a:xfrm>
            <a:off x="841248" y="548640"/>
            <a:ext cx="3600860" cy="5431536"/>
          </a:xfrm>
        </p:spPr>
        <p:txBody>
          <a:bodyPr>
            <a:normAutofit/>
          </a:bodyPr>
          <a:lstStyle/>
          <a:p>
            <a:r>
              <a:rPr lang="en-GB" sz="5400" dirty="0"/>
              <a:t>Your Study Guide.</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331734CF-9230-964B-8EEC-BE43E39E314E}"/>
              </a:ext>
            </a:extLst>
          </p:cNvPr>
          <p:cNvSpPr>
            <a:spLocks noGrp="1"/>
          </p:cNvSpPr>
          <p:nvPr>
            <p:ph idx="1"/>
          </p:nvPr>
        </p:nvSpPr>
        <p:spPr>
          <a:xfrm>
            <a:off x="5126418" y="552091"/>
            <a:ext cx="6224335" cy="5431536"/>
          </a:xfrm>
        </p:spPr>
        <p:txBody>
          <a:bodyPr anchor="ctr">
            <a:normAutofit/>
          </a:bodyPr>
          <a:lstStyle/>
          <a:p>
            <a:pPr marL="0" indent="0">
              <a:buNone/>
            </a:pPr>
            <a:r>
              <a:rPr lang="en-GB" sz="1200" b="1"/>
              <a:t>Essential Reading </a:t>
            </a:r>
          </a:p>
          <a:p>
            <a:r>
              <a:rPr lang="en-GB" sz="1200"/>
              <a:t>Weerawardene, D &amp; Byrne, P (2021) Academic development and Employability. Hampshire: Pearson. </a:t>
            </a:r>
          </a:p>
          <a:p>
            <a:pPr marL="0" indent="0">
              <a:buNone/>
            </a:pPr>
            <a:r>
              <a:rPr lang="en-GB" sz="1200" b="1"/>
              <a:t>Recommended Reading </a:t>
            </a:r>
          </a:p>
          <a:p>
            <a:r>
              <a:rPr lang="en-GB" sz="1200"/>
              <a:t>Aish, F., Tomlinson, J. (2013). Lectures: Learn listening and note-taking skills 1st Ed. London: Collins EAP </a:t>
            </a:r>
          </a:p>
          <a:p>
            <a:r>
              <a:rPr lang="en-GB" sz="1200"/>
              <a:t>Byrne, P (2021) Business Skills for the 21st Century. UK Pearson. </a:t>
            </a:r>
          </a:p>
          <a:p>
            <a:r>
              <a:rPr lang="en-GB" sz="1200"/>
              <a:t>Cameron, S. (2016) The Business Students Handbook 6th Ed; Pearson </a:t>
            </a:r>
          </a:p>
          <a:p>
            <a:r>
              <a:rPr lang="en-GB" sz="1200"/>
              <a:t>Cottrell, S. (2013) The Study Skills Handbook. 4th ed. Basingstoke: Palgrave Macmillan </a:t>
            </a:r>
          </a:p>
          <a:p>
            <a:r>
              <a:rPr lang="en-GB" sz="1200"/>
              <a:t>Dowson, P. (2015) Personal &amp; Professional Development for Business Students 1st Ed; Sage </a:t>
            </a:r>
          </a:p>
          <a:p>
            <a:r>
              <a:rPr lang="en-GB" sz="1200"/>
              <a:t>Gallagher, K. (2012) Skills Development for Business and Management Students. 2nd ed. Oxford: OUP </a:t>
            </a:r>
          </a:p>
          <a:p>
            <a:r>
              <a:rPr lang="en-GB" sz="1200"/>
              <a:t>Lumley, M., Wilkinson, J. (2013) Developing Employability for Business. Oxford: OUP </a:t>
            </a:r>
          </a:p>
          <a:p>
            <a:r>
              <a:rPr lang="en-GB" sz="1200"/>
              <a:t>McMillan, K. and Weyers, J. (2011) How to write Essays and Assignments 2nd Ed; Pearson </a:t>
            </a:r>
          </a:p>
          <a:p>
            <a:r>
              <a:rPr lang="en-GB" sz="1200"/>
              <a:t>McMillan, K. and Weyers, J. (2013) How to Cite, Reference &amp; avoid plagiarism at University, 1st Ed; Pearson </a:t>
            </a:r>
          </a:p>
          <a:p>
            <a:r>
              <a:rPr lang="en-GB" sz="1200"/>
              <a:t>McMillan, K. and Weyers, J. (2014) How to write for University: Academic Writing for Success 1st Ed Pearson</a:t>
            </a:r>
          </a:p>
        </p:txBody>
      </p:sp>
      <p:sp>
        <p:nvSpPr>
          <p:cNvPr id="4" name="Footer Placeholder 3">
            <a:extLst>
              <a:ext uri="{FF2B5EF4-FFF2-40B4-BE49-F238E27FC236}">
                <a16:creationId xmlns:a16="http://schemas.microsoft.com/office/drawing/2014/main" id="{86C07B7B-245E-4B49-8231-194395E19B71}"/>
              </a:ext>
            </a:extLst>
          </p:cNvPr>
          <p:cNvSpPr>
            <a:spLocks noGrp="1"/>
          </p:cNvSpPr>
          <p:nvPr>
            <p:ph type="ftr" sz="quarter" idx="11"/>
          </p:nvPr>
        </p:nvSpPr>
        <p:spPr>
          <a:xfrm>
            <a:off x="4038600" y="6356350"/>
            <a:ext cx="4114800" cy="365125"/>
          </a:xfrm>
        </p:spPr>
        <p:txBody>
          <a:bodyPr>
            <a:normAutofit/>
          </a:bodyPr>
          <a:lstStyle/>
          <a:p>
            <a:r>
              <a:rPr lang="en-GB"/>
              <a:t>MIP 2021-22</a:t>
            </a:r>
          </a:p>
        </p:txBody>
      </p:sp>
      <p:sp>
        <p:nvSpPr>
          <p:cNvPr id="5" name="Slide Number Placeholder 4">
            <a:extLst>
              <a:ext uri="{FF2B5EF4-FFF2-40B4-BE49-F238E27FC236}">
                <a16:creationId xmlns:a16="http://schemas.microsoft.com/office/drawing/2014/main" id="{9581FC19-D2F6-EF4A-9FA2-0DC9B0E5CF76}"/>
              </a:ext>
            </a:extLst>
          </p:cNvPr>
          <p:cNvSpPr>
            <a:spLocks noGrp="1"/>
          </p:cNvSpPr>
          <p:nvPr>
            <p:ph type="sldNum" sz="quarter" idx="12"/>
          </p:nvPr>
        </p:nvSpPr>
        <p:spPr>
          <a:xfrm>
            <a:off x="8610600" y="6356350"/>
            <a:ext cx="2743200" cy="365125"/>
          </a:xfrm>
        </p:spPr>
        <p:txBody>
          <a:bodyPr>
            <a:normAutofit/>
          </a:bodyPr>
          <a:lstStyle/>
          <a:p>
            <a:pPr>
              <a:spcAft>
                <a:spcPts val="600"/>
              </a:spcAft>
            </a:pPr>
            <a:fld id="{ABB5706B-A6E6-D045-8B9D-6D129BEB7D11}" type="slidenum">
              <a:rPr lang="en-GB" smtClean="0"/>
              <a:pPr>
                <a:spcAft>
                  <a:spcPts val="600"/>
                </a:spcAft>
              </a:pPr>
              <a:t>11</a:t>
            </a:fld>
            <a:endParaRPr lang="en-GB"/>
          </a:p>
        </p:txBody>
      </p:sp>
    </p:spTree>
    <p:extLst>
      <p:ext uri="{BB962C8B-B14F-4D97-AF65-F5344CB8AC3E}">
        <p14:creationId xmlns:p14="http://schemas.microsoft.com/office/powerpoint/2010/main" val="7163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C6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4" y="2094181"/>
            <a:ext cx="3113280" cy="2669637"/>
          </a:xfrm>
          <a:prstGeom prst="rect">
            <a:avLst/>
          </a:prstGeom>
          <a:effectLst/>
        </p:spPr>
      </p:pic>
      <p:sp>
        <p:nvSpPr>
          <p:cNvPr id="3" name="Content Placeholder 2"/>
          <p:cNvSpPr>
            <a:spLocks noGrp="1"/>
          </p:cNvSpPr>
          <p:nvPr>
            <p:ph idx="1"/>
          </p:nvPr>
        </p:nvSpPr>
        <p:spPr>
          <a:xfrm>
            <a:off x="5214578" y="559407"/>
            <a:ext cx="6422848" cy="5544457"/>
          </a:xfrm>
        </p:spPr>
        <p:txBody>
          <a:bodyPr>
            <a:normAutofit/>
          </a:bodyPr>
          <a:lstStyle/>
          <a:p>
            <a:pPr>
              <a:lnSpc>
                <a:spcPct val="100000"/>
              </a:lnSpc>
              <a:spcBef>
                <a:spcPts val="1200"/>
              </a:spcBef>
            </a:pPr>
            <a:r>
              <a:rPr lang="en-GB" sz="2400" dirty="0"/>
              <a:t>A variety of on-line electronic resources is available to UWL students including access to the following Databases:</a:t>
            </a:r>
          </a:p>
          <a:p>
            <a:pPr lvl="2">
              <a:lnSpc>
                <a:spcPct val="100000"/>
              </a:lnSpc>
              <a:spcBef>
                <a:spcPts val="1200"/>
              </a:spcBef>
            </a:pPr>
            <a:r>
              <a:rPr lang="en-GB" sz="2400" b="1" dirty="0"/>
              <a:t>PROQUEST DIRECT</a:t>
            </a:r>
          </a:p>
          <a:p>
            <a:pPr lvl="2">
              <a:lnSpc>
                <a:spcPct val="100000"/>
              </a:lnSpc>
              <a:spcBef>
                <a:spcPts val="1200"/>
              </a:spcBef>
            </a:pPr>
            <a:r>
              <a:rPr lang="en-GB" sz="2400" b="1" dirty="0"/>
              <a:t>EBSCOHOST</a:t>
            </a:r>
          </a:p>
          <a:p>
            <a:pPr lvl="2">
              <a:lnSpc>
                <a:spcPct val="100000"/>
              </a:lnSpc>
              <a:spcBef>
                <a:spcPts val="1200"/>
              </a:spcBef>
            </a:pPr>
            <a:r>
              <a:rPr lang="en-GB" sz="2400" b="1" dirty="0"/>
              <a:t>EMERALD</a:t>
            </a:r>
          </a:p>
          <a:p>
            <a:pPr>
              <a:lnSpc>
                <a:spcPct val="100000"/>
              </a:lnSpc>
              <a:spcBef>
                <a:spcPts val="1200"/>
              </a:spcBef>
            </a:pPr>
            <a:r>
              <a:rPr lang="en-GB" sz="2400" dirty="0"/>
              <a:t>These can all be accessed through the site below. You must have activated your account as a UWL student and have your sign-in details to access them remotely.</a:t>
            </a:r>
          </a:p>
          <a:p>
            <a:pPr>
              <a:lnSpc>
                <a:spcPct val="100000"/>
              </a:lnSpc>
              <a:spcBef>
                <a:spcPts val="1200"/>
              </a:spcBef>
            </a:pPr>
            <a:r>
              <a:rPr lang="en-GB" sz="2400" u="sng" dirty="0">
                <a:hlinkClick r:id="rId4"/>
              </a:rPr>
              <a:t>http://lrs.UWL.ac.uk/eresources/index.html</a:t>
            </a:r>
            <a:endParaRPr lang="en-GB" sz="2400" dirty="0"/>
          </a:p>
        </p:txBody>
      </p:sp>
      <p:sp>
        <p:nvSpPr>
          <p:cNvPr id="6" name="Slide Number Placeholder 5">
            <a:extLst>
              <a:ext uri="{FF2B5EF4-FFF2-40B4-BE49-F238E27FC236}">
                <a16:creationId xmlns:a16="http://schemas.microsoft.com/office/drawing/2014/main" id="{F2CC4510-63B1-7A47-ACC0-C3F6294B12A4}"/>
              </a:ext>
            </a:extLst>
          </p:cNvPr>
          <p:cNvSpPr>
            <a:spLocks noGrp="1"/>
          </p:cNvSpPr>
          <p:nvPr>
            <p:ph type="sldNum" sz="quarter" idx="12"/>
          </p:nvPr>
        </p:nvSpPr>
        <p:spPr>
          <a:xfrm>
            <a:off x="292608" y="6356350"/>
            <a:ext cx="685800" cy="365125"/>
          </a:xfrm>
        </p:spPr>
        <p:txBody>
          <a:bodyPr>
            <a:normAutofit/>
          </a:bodyPr>
          <a:lstStyle/>
          <a:p>
            <a:pPr>
              <a:spcAft>
                <a:spcPts val="600"/>
              </a:spcAft>
            </a:pPr>
            <a:fld id="{ABB5706B-A6E6-D045-8B9D-6D129BEB7D11}" type="slidenum">
              <a:rPr lang="en-GB">
                <a:solidFill>
                  <a:srgbClr val="595959"/>
                </a:solidFill>
              </a:rPr>
              <a:pPr>
                <a:spcAft>
                  <a:spcPts val="600"/>
                </a:spcAft>
              </a:pPr>
              <a:t>12</a:t>
            </a:fld>
            <a:endParaRPr lang="en-GB">
              <a:solidFill>
                <a:srgbClr val="595959"/>
              </a:solidFill>
            </a:endParaRPr>
          </a:p>
        </p:txBody>
      </p:sp>
      <p:sp>
        <p:nvSpPr>
          <p:cNvPr id="5" name="Footer Placeholder 4">
            <a:extLst>
              <a:ext uri="{FF2B5EF4-FFF2-40B4-BE49-F238E27FC236}">
                <a16:creationId xmlns:a16="http://schemas.microsoft.com/office/drawing/2014/main" id="{1E9813D7-3D8B-FB48-9BB2-F20D762F8F4B}"/>
              </a:ext>
            </a:extLst>
          </p:cNvPr>
          <p:cNvSpPr>
            <a:spLocks noGrp="1"/>
          </p:cNvSpPr>
          <p:nvPr>
            <p:ph type="ftr" sz="quarter" idx="11"/>
          </p:nvPr>
        </p:nvSpPr>
        <p:spPr>
          <a:xfrm>
            <a:off x="5214578" y="6356350"/>
            <a:ext cx="6361725" cy="365125"/>
          </a:xfrm>
        </p:spPr>
        <p:txBody>
          <a:bodyPr>
            <a:normAutofit/>
          </a:bodyPr>
          <a:lstStyle/>
          <a:p>
            <a:pPr algn="r"/>
            <a:r>
              <a:rPr lang="en-GB">
                <a:solidFill>
                  <a:srgbClr val="898989"/>
                </a:solidFill>
              </a:rPr>
              <a:t>MIP 2021-22</a:t>
            </a:r>
            <a:endParaRPr lang="en-GB" dirty="0">
              <a:solidFill>
                <a:srgbClr val="898989"/>
              </a:solidFill>
            </a:endParaRPr>
          </a:p>
        </p:txBody>
      </p:sp>
    </p:spTree>
    <p:extLst>
      <p:ext uri="{BB962C8B-B14F-4D97-AF65-F5344CB8AC3E}">
        <p14:creationId xmlns:p14="http://schemas.microsoft.com/office/powerpoint/2010/main" val="2817787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GB" sz="5400" b="1"/>
              <a:t>Extended Induction material</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3BB48E-AD6A-8E49-A88E-0D292FCD4A43}"/>
              </a:ext>
            </a:extLst>
          </p:cNvPr>
          <p:cNvSpPr>
            <a:spLocks noGrp="1"/>
          </p:cNvSpPr>
          <p:nvPr>
            <p:ph type="ftr" sz="quarter" idx="11"/>
          </p:nvPr>
        </p:nvSpPr>
        <p:spPr>
          <a:xfrm>
            <a:off x="4038600" y="6356350"/>
            <a:ext cx="4114800" cy="365125"/>
          </a:xfrm>
        </p:spPr>
        <p:txBody>
          <a:bodyPr>
            <a:normAutofit/>
          </a:bodyPr>
          <a:lstStyle/>
          <a:p>
            <a:r>
              <a:rPr lang="en-GB"/>
              <a:t>MIP 2021-22</a:t>
            </a:r>
            <a:endParaRPr lang="en-GB" dirty="0"/>
          </a:p>
        </p:txBody>
      </p:sp>
      <p:sp>
        <p:nvSpPr>
          <p:cNvPr id="5" name="Slide Number Placeholder 4">
            <a:extLst>
              <a:ext uri="{FF2B5EF4-FFF2-40B4-BE49-F238E27FC236}">
                <a16:creationId xmlns:a16="http://schemas.microsoft.com/office/drawing/2014/main" id="{97B76F05-287F-A541-93FD-31DE18A1A60A}"/>
              </a:ext>
            </a:extLst>
          </p:cNvPr>
          <p:cNvSpPr>
            <a:spLocks noGrp="1"/>
          </p:cNvSpPr>
          <p:nvPr>
            <p:ph type="sldNum" sz="quarter" idx="12"/>
          </p:nvPr>
        </p:nvSpPr>
        <p:spPr>
          <a:xfrm>
            <a:off x="8610600" y="6356350"/>
            <a:ext cx="2743200" cy="365125"/>
          </a:xfrm>
        </p:spPr>
        <p:txBody>
          <a:bodyPr>
            <a:normAutofit/>
          </a:bodyPr>
          <a:lstStyle/>
          <a:p>
            <a:pPr>
              <a:spcAft>
                <a:spcPts val="600"/>
              </a:spcAft>
            </a:pPr>
            <a:fld id="{ABB5706B-A6E6-D045-8B9D-6D129BEB7D11}" type="slidenum">
              <a:rPr lang="en-GB" smtClean="0"/>
              <a:pPr>
                <a:spcAft>
                  <a:spcPts val="600"/>
                </a:spcAft>
              </a:pPr>
              <a:t>13</a:t>
            </a:fld>
            <a:endParaRPr lang="en-GB"/>
          </a:p>
        </p:txBody>
      </p:sp>
      <p:graphicFrame>
        <p:nvGraphicFramePr>
          <p:cNvPr id="17" name="Content Placeholder 2">
            <a:extLst>
              <a:ext uri="{FF2B5EF4-FFF2-40B4-BE49-F238E27FC236}">
                <a16:creationId xmlns:a16="http://schemas.microsoft.com/office/drawing/2014/main" id="{E31123A1-7014-413A-AD0B-83A5BCBFBFF4}"/>
              </a:ext>
            </a:extLst>
          </p:cNvPr>
          <p:cNvGraphicFramePr>
            <a:graphicFrameLocks noGrp="1"/>
          </p:cNvGraphicFramePr>
          <p:nvPr>
            <p:ph idx="1"/>
            <p:extLst>
              <p:ext uri="{D42A27DB-BD31-4B8C-83A1-F6EECF244321}">
                <p14:modId xmlns:p14="http://schemas.microsoft.com/office/powerpoint/2010/main" val="2078978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345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2CC9DB-71CF-0D41-BC16-3D9F4839371F}"/>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MIP 2021-22</a:t>
            </a:r>
          </a:p>
        </p:txBody>
      </p:sp>
      <p:pic>
        <p:nvPicPr>
          <p:cNvPr id="7" name="Content Placeholder 6" descr="A picture containing logo&#10;&#10;Description automatically generated">
            <a:extLst>
              <a:ext uri="{FF2B5EF4-FFF2-40B4-BE49-F238E27FC236}">
                <a16:creationId xmlns:a16="http://schemas.microsoft.com/office/drawing/2014/main" id="{6456E588-F0EB-DD4C-9C09-C2E51CA312C5}"/>
              </a:ext>
            </a:extLst>
          </p:cNvPr>
          <p:cNvPicPr>
            <a:picLocks noGrp="1" noChangeAspect="1"/>
          </p:cNvPicPr>
          <p:nvPr>
            <p:ph idx="1"/>
          </p:nvPr>
        </p:nvPicPr>
        <p:blipFill rotWithShape="1">
          <a:blip r:embed="rId2"/>
          <a:srcRect t="5050" b="1256"/>
          <a:stretch/>
        </p:blipFill>
        <p:spPr>
          <a:xfrm>
            <a:off x="457200" y="457200"/>
            <a:ext cx="11277600" cy="5943600"/>
          </a:xfrm>
          <a:prstGeom prst="rect">
            <a:avLst/>
          </a:prstGeom>
        </p:spPr>
      </p:pic>
      <p:sp>
        <p:nvSpPr>
          <p:cNvPr id="5" name="Slide Number Placeholder 4">
            <a:extLst>
              <a:ext uri="{FF2B5EF4-FFF2-40B4-BE49-F238E27FC236}">
                <a16:creationId xmlns:a16="http://schemas.microsoft.com/office/drawing/2014/main" id="{CF7469AE-186F-3B4B-95F9-1A63A6BED464}"/>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7C7F7E66-2735-DE41-86D0-000FAFFC520E}" type="slidenum">
              <a:rPr lang="en-US" sz="1100">
                <a:solidFill>
                  <a:srgbClr val="FFFFFF"/>
                </a:solidFill>
              </a:rPr>
              <a:pPr>
                <a:spcAft>
                  <a:spcPts val="600"/>
                </a:spcAft>
              </a:pPr>
              <a:t>14</a:t>
            </a:fld>
            <a:endParaRPr lang="en-US" sz="1100">
              <a:solidFill>
                <a:srgbClr val="FFFFFF"/>
              </a:solidFill>
            </a:endParaRPr>
          </a:p>
        </p:txBody>
      </p:sp>
    </p:spTree>
    <p:extLst>
      <p:ext uri="{BB962C8B-B14F-4D97-AF65-F5344CB8AC3E}">
        <p14:creationId xmlns:p14="http://schemas.microsoft.com/office/powerpoint/2010/main" val="3714968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659A8A-BE35-D244-AAE3-ED270C5CD67C}"/>
              </a:ext>
            </a:extLst>
          </p:cNvPr>
          <p:cNvGraphicFramePr>
            <a:graphicFrameLocks noGrp="1"/>
          </p:cNvGraphicFramePr>
          <p:nvPr>
            <p:ph idx="1"/>
          </p:nvPr>
        </p:nvGraphicFramePr>
        <p:xfrm>
          <a:off x="4306889" y="1450976"/>
          <a:ext cx="3578225" cy="4824415"/>
        </p:xfrm>
        <a:graphic>
          <a:graphicData uri="http://schemas.openxmlformats.org/drawingml/2006/table">
            <a:tbl>
              <a:tblPr/>
              <a:tblGrid>
                <a:gridCol w="895350">
                  <a:extLst>
                    <a:ext uri="{9D8B030D-6E8A-4147-A177-3AD203B41FA5}">
                      <a16:colId xmlns:a16="http://schemas.microsoft.com/office/drawing/2014/main" val="3892552877"/>
                    </a:ext>
                  </a:extLst>
                </a:gridCol>
                <a:gridCol w="893762">
                  <a:extLst>
                    <a:ext uri="{9D8B030D-6E8A-4147-A177-3AD203B41FA5}">
                      <a16:colId xmlns:a16="http://schemas.microsoft.com/office/drawing/2014/main" val="4174792106"/>
                    </a:ext>
                  </a:extLst>
                </a:gridCol>
                <a:gridCol w="893763">
                  <a:extLst>
                    <a:ext uri="{9D8B030D-6E8A-4147-A177-3AD203B41FA5}">
                      <a16:colId xmlns:a16="http://schemas.microsoft.com/office/drawing/2014/main" val="2053729283"/>
                    </a:ext>
                  </a:extLst>
                </a:gridCol>
                <a:gridCol w="895350">
                  <a:extLst>
                    <a:ext uri="{9D8B030D-6E8A-4147-A177-3AD203B41FA5}">
                      <a16:colId xmlns:a16="http://schemas.microsoft.com/office/drawing/2014/main" val="3585934341"/>
                    </a:ext>
                  </a:extLst>
                </a:gridCol>
              </a:tblGrid>
              <a:tr h="91281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Is left handed</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Can say hello in 5 languages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Has met royalty</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Can sing a Cardi B song (chorus)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063797788"/>
                  </a:ext>
                </a:extLst>
              </a:tr>
              <a:tr h="91281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Has children</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dirty="0">
                          <a:ln>
                            <a:noFill/>
                          </a:ln>
                          <a:solidFill>
                            <a:srgbClr val="1F497D"/>
                          </a:solidFill>
                          <a:effectLst/>
                          <a:latin typeface="Calibri" panose="020F0502020204030204" pitchFamily="34" charset="0"/>
                          <a:ea typeface="MS PGothic" panose="020B0600070205080204" pitchFamily="34" charset="-128"/>
                        </a:rPr>
                        <a:t>Can quote 3 lines from Star Wars *</a:t>
                      </a:r>
                      <a:endParaRPr kumimoji="0" lang="en-GB" altLang="en-US" sz="700" b="0" i="0" u="none" strike="noStrike" cap="none" normalizeH="0" baseline="0" dirty="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dirty="0">
                          <a:ln>
                            <a:noFill/>
                          </a:ln>
                          <a:solidFill>
                            <a:srgbClr val="1F497D"/>
                          </a:solidFill>
                          <a:effectLst/>
                          <a:latin typeface="Calibri" panose="020F0502020204030204" pitchFamily="34" charset="0"/>
                          <a:ea typeface="MS PGothic" panose="020B0600070205080204" pitchFamily="34" charset="-128"/>
                        </a:rPr>
                        <a:t>Has NOT seen a Harry Potter film</a:t>
                      </a:r>
                      <a:endParaRPr kumimoji="0" lang="en-GB" altLang="en-US" sz="700" b="0" i="0" u="none" strike="noStrike" cap="none" normalizeH="0" baseline="0" dirty="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Has ever hitch-hiked</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61907460"/>
                  </a:ext>
                </a:extLst>
              </a:tr>
              <a:tr h="1042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Is wearing contact lenses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Is a teetotaller</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Can repeat ‘Toy Boat’ 5 times fast *</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Has been in a prison cell</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344576960"/>
                  </a:ext>
                </a:extLst>
              </a:tr>
              <a:tr h="91281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Has a tattoo</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Has gone bungee jumping or parachuting </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Can recite 6 lines from Shakespeare *</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Has the same favourite colour as yourself</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961864118"/>
                  </a:ext>
                </a:extLst>
              </a:tr>
              <a:tr h="1042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Has drunk a pint in less than 10 seconds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 </a:t>
                      </a:r>
                      <a:endParaRPr kumimoji="0" lang="en-GB" altLang="en-US" sz="700" b="1" i="0" u="none" strike="noStrike" cap="none" normalizeH="0" baseline="0">
                        <a:ln>
                          <a:noFill/>
                        </a:ln>
                        <a:solidFill>
                          <a:srgbClr val="FFFFFF"/>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Can roll their tongue *</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a:ln>
                            <a:noFill/>
                          </a:ln>
                          <a:solidFill>
                            <a:srgbClr val="1F497D"/>
                          </a:solidFill>
                          <a:effectLst/>
                          <a:latin typeface="Calibri" panose="020F0502020204030204" pitchFamily="34" charset="0"/>
                          <a:ea typeface="MS PGothic" panose="020B0600070205080204" pitchFamily="34" charset="-128"/>
                        </a:rPr>
                        <a:t>Has been abroad this year</a:t>
                      </a:r>
                      <a:endParaRPr kumimoji="0" lang="en-GB" altLang="en-US" sz="700" b="0" i="0" u="none" strike="noStrike" cap="none" normalizeH="0" baseline="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800" b="0" i="0" u="none" strike="noStrike" cap="none" normalizeH="0" baseline="0" dirty="0">
                          <a:ln>
                            <a:noFill/>
                          </a:ln>
                          <a:solidFill>
                            <a:srgbClr val="1F497D"/>
                          </a:solidFill>
                          <a:effectLst/>
                          <a:latin typeface="Calibri" panose="020F0502020204030204" pitchFamily="34" charset="0"/>
                          <a:ea typeface="MS PGothic" panose="020B0600070205080204" pitchFamily="34" charset="-128"/>
                        </a:rPr>
                        <a:t>Has been mistaken for a </a:t>
                      </a:r>
                      <a:r>
                        <a:rPr kumimoji="0" lang="en-GB" altLang="en-US" sz="800" b="0" i="0" u="none" strike="noStrike" cap="none" normalizeH="0" baseline="0" dirty="0" err="1">
                          <a:ln>
                            <a:noFill/>
                          </a:ln>
                          <a:solidFill>
                            <a:srgbClr val="1F497D"/>
                          </a:solidFill>
                          <a:effectLst/>
                          <a:latin typeface="Calibri" panose="020F0502020204030204" pitchFamily="34" charset="0"/>
                          <a:ea typeface="MS PGothic" panose="020B0600070205080204" pitchFamily="34" charset="-128"/>
                        </a:rPr>
                        <a:t>Youtube</a:t>
                      </a:r>
                      <a:r>
                        <a:rPr kumimoji="0" lang="en-GB" altLang="en-US" sz="800" b="0" i="0" u="none" strike="noStrike" cap="none" normalizeH="0" baseline="0" dirty="0">
                          <a:ln>
                            <a:noFill/>
                          </a:ln>
                          <a:solidFill>
                            <a:srgbClr val="1F497D"/>
                          </a:solidFill>
                          <a:effectLst/>
                          <a:latin typeface="Calibri" panose="020F0502020204030204" pitchFamily="34" charset="0"/>
                          <a:ea typeface="MS PGothic" panose="020B0600070205080204" pitchFamily="34" charset="-128"/>
                        </a:rPr>
                        <a:t>/Insta/TV personality </a:t>
                      </a:r>
                      <a:endParaRPr kumimoji="0" lang="en-GB" altLang="en-US" sz="700" b="0" i="0" u="none" strike="noStrike" cap="none" normalizeH="0" baseline="0" dirty="0">
                        <a:ln>
                          <a:noFill/>
                        </a:ln>
                        <a:solidFill>
                          <a:srgbClr val="1F497D"/>
                        </a:solidFill>
                        <a:effectLst/>
                        <a:latin typeface="Calibri" panose="020F0502020204030204" pitchFamily="34" charset="0"/>
                        <a:ea typeface="Calibri" panose="020F0502020204030204" pitchFamily="34" charset="0"/>
                      </a:endParaRPr>
                    </a:p>
                  </a:txBody>
                  <a:tcPr marL="42863" marR="4286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617630656"/>
                  </a:ext>
                </a:extLst>
              </a:tr>
            </a:tbl>
          </a:graphicData>
        </a:graphic>
      </p:graphicFrame>
      <p:sp>
        <p:nvSpPr>
          <p:cNvPr id="20514" name="Rectangle 1">
            <a:extLst>
              <a:ext uri="{FF2B5EF4-FFF2-40B4-BE49-F238E27FC236}">
                <a16:creationId xmlns:a16="http://schemas.microsoft.com/office/drawing/2014/main" id="{5483A19D-5B5B-1841-B3E2-7BE6BA4D0E3B}"/>
              </a:ext>
            </a:extLst>
          </p:cNvPr>
          <p:cNvSpPr>
            <a:spLocks noChangeArrowheads="1"/>
          </p:cNvSpPr>
          <p:nvPr/>
        </p:nvSpPr>
        <p:spPr bwMode="auto">
          <a:xfrm>
            <a:off x="1577975" y="28576"/>
            <a:ext cx="9036050" cy="1446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b="1">
                <a:latin typeface="Calibri" panose="020F0502020204030204" pitchFamily="34" charset="0"/>
              </a:rPr>
              <a:t>Human Bingo </a:t>
            </a:r>
            <a:endParaRPr lang="en-GB" altLang="en-US" sz="600"/>
          </a:p>
          <a:p>
            <a:r>
              <a:rPr lang="en-GB" altLang="en-US" sz="1200">
                <a:cs typeface="Arial" panose="020B0604020202020204" pitchFamily="34" charset="0"/>
              </a:rPr>
              <a:t>This ice-breaker is an extremely quick way to get to know one another, you will probably have spoken to everyone else in the room by the time you finish it. The idea of the exercise is to put a different person</a:t>
            </a:r>
            <a:r>
              <a:rPr lang="en-GB" altLang="en-US" sz="1200">
                <a:latin typeface="Calibri" panose="020F0502020204030204" pitchFamily="34" charset="0"/>
                <a:cs typeface="Arial" panose="020B0604020202020204" pitchFamily="34" charset="0"/>
              </a:rPr>
              <a:t>’</a:t>
            </a:r>
            <a:r>
              <a:rPr lang="en-GB" altLang="ja-JP" sz="1200">
                <a:cs typeface="Arial" panose="020B0604020202020204" pitchFamily="34" charset="0"/>
              </a:rPr>
              <a:t>s name in each of the boxes in the grid below. You must put a different person</a:t>
            </a:r>
            <a:r>
              <a:rPr lang="en-GB" altLang="en-US" sz="1200">
                <a:latin typeface="Calibri" panose="020F0502020204030204" pitchFamily="34" charset="0"/>
                <a:cs typeface="Arial" panose="020B0604020202020204" pitchFamily="34" charset="0"/>
              </a:rPr>
              <a:t>’</a:t>
            </a:r>
            <a:r>
              <a:rPr lang="en-GB" altLang="ja-JP" sz="1200">
                <a:cs typeface="Arial" panose="020B0604020202020204" pitchFamily="34" charset="0"/>
              </a:rPr>
              <a:t>s name in each box. For the boxes marked with an * the person must demonstrate that they can. Therefore, make sure that if someone says they can roll their tongue, you see actually see them doing it.</a:t>
            </a:r>
            <a:endParaRPr lang="en-GB" altLang="ja-JP" sz="600">
              <a:cs typeface="Arial" panose="020B0604020202020204" pitchFamily="34" charset="0"/>
            </a:endParaRPr>
          </a:p>
          <a:p>
            <a:endParaRPr lang="en-GB" altLang="en-US">
              <a:cs typeface="Arial" panose="020B0604020202020204" pitchFamily="34" charset="0"/>
            </a:endParaRPr>
          </a:p>
        </p:txBody>
      </p:sp>
      <p:sp>
        <p:nvSpPr>
          <p:cNvPr id="2" name="Footer Placeholder 1">
            <a:extLst>
              <a:ext uri="{FF2B5EF4-FFF2-40B4-BE49-F238E27FC236}">
                <a16:creationId xmlns:a16="http://schemas.microsoft.com/office/drawing/2014/main" id="{8AB9CB0E-851E-0B4C-9687-3F31CCDABD5D}"/>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45AE3DB2-2FF9-4F4A-9639-92678CBCEF97}"/>
              </a:ext>
            </a:extLst>
          </p:cNvPr>
          <p:cNvSpPr>
            <a:spLocks noGrp="1"/>
          </p:cNvSpPr>
          <p:nvPr>
            <p:ph type="sldNum" sz="quarter" idx="12"/>
          </p:nvPr>
        </p:nvSpPr>
        <p:spPr/>
        <p:txBody>
          <a:bodyPr/>
          <a:lstStyle/>
          <a:p>
            <a:fld id="{ABB5706B-A6E6-D045-8B9D-6D129BEB7D11}" type="slidenum">
              <a:rPr lang="en-GB" smtClean="0"/>
              <a:t>15</a:t>
            </a:fld>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lock, watch&#10;&#10;Description automatically generated">
            <a:extLst>
              <a:ext uri="{FF2B5EF4-FFF2-40B4-BE49-F238E27FC236}">
                <a16:creationId xmlns:a16="http://schemas.microsoft.com/office/drawing/2014/main" id="{3D4C8673-9293-8744-B7F6-23BE1DBB4C26}"/>
              </a:ext>
            </a:extLst>
          </p:cNvPr>
          <p:cNvPicPr>
            <a:picLocks noChangeAspect="1"/>
          </p:cNvPicPr>
          <p:nvPr/>
        </p:nvPicPr>
        <p:blipFill>
          <a:blip r:embed="rId2"/>
          <a:stretch>
            <a:fillRect/>
          </a:stretch>
        </p:blipFill>
        <p:spPr>
          <a:xfrm>
            <a:off x="1143939" y="643467"/>
            <a:ext cx="9904122" cy="5571066"/>
          </a:xfrm>
          <a:prstGeom prst="rect">
            <a:avLst/>
          </a:prstGeom>
        </p:spPr>
      </p:pic>
      <p:sp>
        <p:nvSpPr>
          <p:cNvPr id="4" name="Footer Placeholder 3">
            <a:extLst>
              <a:ext uri="{FF2B5EF4-FFF2-40B4-BE49-F238E27FC236}">
                <a16:creationId xmlns:a16="http://schemas.microsoft.com/office/drawing/2014/main" id="{4356510E-DBCC-D141-AD90-3DE9862F6C36}"/>
              </a:ext>
            </a:extLst>
          </p:cNvPr>
          <p:cNvSpPr>
            <a:spLocks noGrp="1"/>
          </p:cNvSpPr>
          <p:nvPr>
            <p:ph type="ftr" sz="quarter" idx="11"/>
          </p:nvPr>
        </p:nvSpPr>
        <p:spPr>
          <a:xfrm>
            <a:off x="4038600" y="6457948"/>
            <a:ext cx="4114800" cy="365125"/>
          </a:xfrm>
        </p:spPr>
        <p:txBody>
          <a:bodyPr vert="horz" lIns="91440" tIns="45720" rIns="91440" bIns="45720" rtlCol="0" anchor="ctr">
            <a:normAutofit/>
          </a:bodyPr>
          <a:lstStyle/>
          <a:p>
            <a:r>
              <a:rPr lang="en-US">
                <a:solidFill>
                  <a:srgbClr val="FFFFFF"/>
                </a:solidFill>
              </a:rPr>
              <a:t>MIP 2021-22</a:t>
            </a:r>
            <a:endParaRPr lang="en-US" sz="1200" kern="1200" dirty="0">
              <a:solidFill>
                <a:srgbClr val="FFFFFF"/>
              </a:solidFill>
              <a:latin typeface="+mn-lt"/>
              <a:ea typeface="+mn-ea"/>
              <a:cs typeface="+mn-cs"/>
            </a:endParaRPr>
          </a:p>
        </p:txBody>
      </p:sp>
      <p:sp>
        <p:nvSpPr>
          <p:cNvPr id="5" name="Slide Number Placeholder 4">
            <a:extLst>
              <a:ext uri="{FF2B5EF4-FFF2-40B4-BE49-F238E27FC236}">
                <a16:creationId xmlns:a16="http://schemas.microsoft.com/office/drawing/2014/main" id="{39075C84-BCCA-464E-AB2B-8D085604AAF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BB5706B-A6E6-D045-8B9D-6D129BEB7D11}"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1386533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5939E66-DF9B-3442-9FF0-EF5D7CF89A3B}"/>
              </a:ext>
            </a:extLst>
          </p:cNvPr>
          <p:cNvSpPr>
            <a:spLocks noGrp="1"/>
          </p:cNvSpPr>
          <p:nvPr>
            <p:ph type="title"/>
          </p:nvPr>
        </p:nvSpPr>
        <p:spPr>
          <a:xfrm>
            <a:off x="1774825" y="115888"/>
            <a:ext cx="8229600" cy="1143000"/>
          </a:xfrm>
        </p:spPr>
        <p:txBody>
          <a:bodyPr/>
          <a:lstStyle/>
          <a:p>
            <a:r>
              <a:rPr lang="en-US" altLang="en-US"/>
              <a:t>Module contents</a:t>
            </a:r>
          </a:p>
        </p:txBody>
      </p:sp>
      <p:graphicFrame>
        <p:nvGraphicFramePr>
          <p:cNvPr id="8" name="Content Placeholder 7">
            <a:extLst>
              <a:ext uri="{FF2B5EF4-FFF2-40B4-BE49-F238E27FC236}">
                <a16:creationId xmlns:a16="http://schemas.microsoft.com/office/drawing/2014/main" id="{38E9982F-A9CD-8341-929C-BBFA5CA053B2}"/>
              </a:ext>
            </a:extLst>
          </p:cNvPr>
          <p:cNvGraphicFramePr>
            <a:graphicFrameLocks noGrp="1"/>
          </p:cNvGraphicFramePr>
          <p:nvPr>
            <p:ph idx="1"/>
            <p:extLst>
              <p:ext uri="{D42A27DB-BD31-4B8C-83A1-F6EECF244321}">
                <p14:modId xmlns:p14="http://schemas.microsoft.com/office/powerpoint/2010/main" val="259490102"/>
              </p:ext>
            </p:extLst>
          </p:nvPr>
        </p:nvGraphicFramePr>
        <p:xfrm>
          <a:off x="1490838" y="1210380"/>
          <a:ext cx="9177162" cy="5026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0F788F1B-D0B5-C84B-A023-2578B258ECE5}"/>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8931893F-29ED-614F-9333-B6D5071BEA92}"/>
              </a:ext>
            </a:extLst>
          </p:cNvPr>
          <p:cNvSpPr>
            <a:spLocks noGrp="1"/>
          </p:cNvSpPr>
          <p:nvPr>
            <p:ph type="sldNum" sz="quarter" idx="12"/>
          </p:nvPr>
        </p:nvSpPr>
        <p:spPr/>
        <p:txBody>
          <a:bodyPr/>
          <a:lstStyle/>
          <a:p>
            <a:fld id="{ABB5706B-A6E6-D045-8B9D-6D129BEB7D11}" type="slidenum">
              <a:rPr lang="en-GB" smtClean="0"/>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D49F-7FAB-A74B-A30C-5E8AC2D03AB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Students’ Expectations</a:t>
            </a:r>
          </a:p>
        </p:txBody>
      </p:sp>
      <p:sp>
        <p:nvSpPr>
          <p:cNvPr id="6" name="Content Placeholder 2">
            <a:extLst>
              <a:ext uri="{FF2B5EF4-FFF2-40B4-BE49-F238E27FC236}">
                <a16:creationId xmlns:a16="http://schemas.microsoft.com/office/drawing/2014/main" id="{8F059E27-8319-D24A-995B-A2753646CCAB}"/>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Expectations Specific expectations students can have of tutors: </a:t>
            </a:r>
          </a:p>
          <a:p>
            <a:r>
              <a:rPr lang="en-US" sz="2000" dirty="0"/>
              <a:t>Helpfulness </a:t>
            </a:r>
          </a:p>
          <a:p>
            <a:r>
              <a:rPr lang="en-US" sz="2000" dirty="0"/>
              <a:t>Professionalism </a:t>
            </a:r>
          </a:p>
          <a:p>
            <a:r>
              <a:rPr lang="en-US" sz="2000" dirty="0"/>
              <a:t>Timely responses to queries and timely marking </a:t>
            </a:r>
          </a:p>
          <a:p>
            <a:r>
              <a:rPr lang="en-US" sz="2000" dirty="0"/>
              <a:t>Knowledge of the subject area and how to apply knowledge to the business environment </a:t>
            </a:r>
          </a:p>
          <a:p>
            <a:r>
              <a:rPr lang="en-US" sz="2000" dirty="0"/>
              <a:t>Good timekeeping</a:t>
            </a:r>
          </a:p>
          <a:p>
            <a:r>
              <a:rPr lang="en-US" sz="2000" dirty="0"/>
              <a:t> Help with assessment preparation</a:t>
            </a:r>
          </a:p>
          <a:p>
            <a:r>
              <a:rPr lang="en-US" sz="2000" dirty="0"/>
              <a:t> To make learning enjoyable and relevant</a:t>
            </a:r>
          </a:p>
        </p:txBody>
      </p:sp>
      <p:pic>
        <p:nvPicPr>
          <p:cNvPr id="5" name="Content Placeholder 4" descr="Diagram&#10;&#10;Description automatically generated">
            <a:extLst>
              <a:ext uri="{FF2B5EF4-FFF2-40B4-BE49-F238E27FC236}">
                <a16:creationId xmlns:a16="http://schemas.microsoft.com/office/drawing/2014/main" id="{26AB6268-9387-674F-8463-86D4D541AEAF}"/>
              </a:ext>
            </a:extLst>
          </p:cNvPr>
          <p:cNvPicPr>
            <a:picLocks noGrp="1" noChangeAspect="1"/>
          </p:cNvPicPr>
          <p:nvPr>
            <p:ph idx="1"/>
          </p:nvPr>
        </p:nvPicPr>
        <p:blipFill rotWithShape="1">
          <a:blip r:embed="rId2"/>
          <a:srcRect l="1076" r="60902"/>
          <a:stretch/>
        </p:blipFill>
        <p:spPr>
          <a:xfrm>
            <a:off x="20" y="10"/>
            <a:ext cx="4635571" cy="6857990"/>
          </a:xfrm>
          <a:prstGeom prst="rect">
            <a:avLst/>
          </a:prstGeom>
          <a:effectLst/>
        </p:spPr>
      </p:pic>
      <p:sp>
        <p:nvSpPr>
          <p:cNvPr id="7" name="Footer Placeholder 6">
            <a:extLst>
              <a:ext uri="{FF2B5EF4-FFF2-40B4-BE49-F238E27FC236}">
                <a16:creationId xmlns:a16="http://schemas.microsoft.com/office/drawing/2014/main" id="{1EEE0B37-721F-B14F-8E44-F382E9CD27E8}"/>
              </a:ext>
            </a:extLst>
          </p:cNvPr>
          <p:cNvSpPr>
            <a:spLocks noGrp="1"/>
          </p:cNvSpPr>
          <p:nvPr>
            <p:ph type="ftr" sz="quarter" idx="11"/>
          </p:nvPr>
        </p:nvSpPr>
        <p:spPr/>
        <p:txBody>
          <a:bodyPr/>
          <a:lstStyle/>
          <a:p>
            <a:r>
              <a:rPr lang="en-GB"/>
              <a:t>MIP 2021-22</a:t>
            </a:r>
          </a:p>
        </p:txBody>
      </p:sp>
      <p:sp>
        <p:nvSpPr>
          <p:cNvPr id="8" name="Slide Number Placeholder 7">
            <a:extLst>
              <a:ext uri="{FF2B5EF4-FFF2-40B4-BE49-F238E27FC236}">
                <a16:creationId xmlns:a16="http://schemas.microsoft.com/office/drawing/2014/main" id="{C13AA799-9FF2-D243-A759-CFB63014C546}"/>
              </a:ext>
            </a:extLst>
          </p:cNvPr>
          <p:cNvSpPr>
            <a:spLocks noGrp="1"/>
          </p:cNvSpPr>
          <p:nvPr>
            <p:ph type="sldNum" sz="quarter" idx="12"/>
          </p:nvPr>
        </p:nvSpPr>
        <p:spPr/>
        <p:txBody>
          <a:bodyPr/>
          <a:lstStyle/>
          <a:p>
            <a:fld id="{7C7F7E66-2735-DE41-86D0-000FAFFC520E}" type="slidenum">
              <a:rPr lang="en-GB" smtClean="0"/>
              <a:t>18</a:t>
            </a:fld>
            <a:endParaRPr lang="en-GB"/>
          </a:p>
        </p:txBody>
      </p:sp>
    </p:spTree>
    <p:extLst>
      <p:ext uri="{BB962C8B-B14F-4D97-AF65-F5344CB8AC3E}">
        <p14:creationId xmlns:p14="http://schemas.microsoft.com/office/powerpoint/2010/main" val="337228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D49F-7FAB-A74B-A30C-5E8AC2D03AB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Tutors’ Expectations</a:t>
            </a:r>
          </a:p>
        </p:txBody>
      </p:sp>
      <p:sp>
        <p:nvSpPr>
          <p:cNvPr id="7" name="Content Placeholder 2">
            <a:extLst>
              <a:ext uri="{FF2B5EF4-FFF2-40B4-BE49-F238E27FC236}">
                <a16:creationId xmlns:a16="http://schemas.microsoft.com/office/drawing/2014/main" id="{B60FAF05-0F21-7349-A8A0-B2D7DC0CD290}"/>
              </a:ext>
            </a:extLst>
          </p:cNvPr>
          <p:cNvSpPr txBox="1">
            <a:spLocks/>
          </p:cNvSpPr>
          <p:nvPr/>
        </p:nvSpPr>
        <p:spPr>
          <a:xfrm>
            <a:off x="4965431" y="2438400"/>
            <a:ext cx="6761749" cy="39852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Specific expectations tutors will have of students:</a:t>
            </a:r>
          </a:p>
          <a:p>
            <a:r>
              <a:rPr lang="en-US" sz="2000"/>
              <a:t>Full attendance at classes </a:t>
            </a:r>
          </a:p>
          <a:p>
            <a:r>
              <a:rPr lang="en-US" sz="2000"/>
              <a:t>Effective contribution to practical exercises and all activities </a:t>
            </a:r>
          </a:p>
          <a:p>
            <a:r>
              <a:rPr lang="en-US" sz="2000"/>
              <a:t>If you cannot attend to let the tutor know in good time </a:t>
            </a:r>
          </a:p>
          <a:p>
            <a:r>
              <a:rPr lang="en-US" sz="2000"/>
              <a:t>Engagement in all course activities </a:t>
            </a:r>
          </a:p>
          <a:p>
            <a:r>
              <a:rPr lang="en-US" sz="2000"/>
              <a:t>152 hours of independent study </a:t>
            </a:r>
          </a:p>
          <a:p>
            <a:r>
              <a:rPr lang="en-US" sz="2000"/>
              <a:t>Timely work submission </a:t>
            </a:r>
          </a:p>
          <a:p>
            <a:r>
              <a:rPr lang="en-US" sz="2000"/>
              <a:t>Professional behaviour in and out of class</a:t>
            </a:r>
          </a:p>
          <a:p>
            <a:r>
              <a:rPr lang="en-US" sz="2000"/>
              <a:t> Good communication with tutors/Course Leader should difficulties occur </a:t>
            </a:r>
          </a:p>
          <a:p>
            <a:r>
              <a:rPr lang="en-US" sz="2000"/>
              <a:t>Constructive feedback where possible </a:t>
            </a:r>
            <a:endParaRPr lang="en-US" sz="2000" dirty="0"/>
          </a:p>
        </p:txBody>
      </p:sp>
      <p:pic>
        <p:nvPicPr>
          <p:cNvPr id="5" name="Content Placeholder 4" descr="Diagram&#10;&#10;Description automatically generated">
            <a:extLst>
              <a:ext uri="{FF2B5EF4-FFF2-40B4-BE49-F238E27FC236}">
                <a16:creationId xmlns:a16="http://schemas.microsoft.com/office/drawing/2014/main" id="{26AB6268-9387-674F-8463-86D4D541AEAF}"/>
              </a:ext>
            </a:extLst>
          </p:cNvPr>
          <p:cNvPicPr>
            <a:picLocks noGrp="1" noChangeAspect="1"/>
          </p:cNvPicPr>
          <p:nvPr>
            <p:ph idx="1"/>
          </p:nvPr>
        </p:nvPicPr>
        <p:blipFill rotWithShape="1">
          <a:blip r:embed="rId2"/>
          <a:srcRect l="1076" r="60902"/>
          <a:stretch/>
        </p:blipFill>
        <p:spPr>
          <a:xfrm>
            <a:off x="20" y="10"/>
            <a:ext cx="4635571" cy="6857990"/>
          </a:xfrm>
          <a:prstGeom prst="rect">
            <a:avLst/>
          </a:prstGeom>
          <a:effectLst/>
        </p:spPr>
      </p:pic>
      <p:sp>
        <p:nvSpPr>
          <p:cNvPr id="3" name="Footer Placeholder 2">
            <a:extLst>
              <a:ext uri="{FF2B5EF4-FFF2-40B4-BE49-F238E27FC236}">
                <a16:creationId xmlns:a16="http://schemas.microsoft.com/office/drawing/2014/main" id="{98678365-026C-7145-9459-CB683E0AEE6D}"/>
              </a:ext>
            </a:extLst>
          </p:cNvPr>
          <p:cNvSpPr>
            <a:spLocks noGrp="1"/>
          </p:cNvSpPr>
          <p:nvPr>
            <p:ph type="ftr" sz="quarter" idx="11"/>
          </p:nvPr>
        </p:nvSpPr>
        <p:spPr/>
        <p:txBody>
          <a:bodyPr/>
          <a:lstStyle/>
          <a:p>
            <a:r>
              <a:rPr lang="en-GB"/>
              <a:t>MIP 2021-22</a:t>
            </a:r>
          </a:p>
        </p:txBody>
      </p:sp>
      <p:sp>
        <p:nvSpPr>
          <p:cNvPr id="4" name="Slide Number Placeholder 3">
            <a:extLst>
              <a:ext uri="{FF2B5EF4-FFF2-40B4-BE49-F238E27FC236}">
                <a16:creationId xmlns:a16="http://schemas.microsoft.com/office/drawing/2014/main" id="{C6735FF9-1CA5-F043-B0B5-CA310FC56287}"/>
              </a:ext>
            </a:extLst>
          </p:cNvPr>
          <p:cNvSpPr>
            <a:spLocks noGrp="1"/>
          </p:cNvSpPr>
          <p:nvPr>
            <p:ph type="sldNum" sz="quarter" idx="12"/>
          </p:nvPr>
        </p:nvSpPr>
        <p:spPr/>
        <p:txBody>
          <a:bodyPr/>
          <a:lstStyle/>
          <a:p>
            <a:fld id="{7C7F7E66-2735-DE41-86D0-000FAFFC520E}" type="slidenum">
              <a:rPr lang="en-GB" smtClean="0"/>
              <a:t>19</a:t>
            </a:fld>
            <a:endParaRPr lang="en-GB"/>
          </a:p>
        </p:txBody>
      </p:sp>
    </p:spTree>
    <p:extLst>
      <p:ext uri="{BB962C8B-B14F-4D97-AF65-F5344CB8AC3E}">
        <p14:creationId xmlns:p14="http://schemas.microsoft.com/office/powerpoint/2010/main" val="234279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19698B-C5A5-8641-9460-D885FF8B7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560" y="643467"/>
            <a:ext cx="9118880" cy="5571066"/>
          </a:xfrm>
          <a:prstGeom prst="rect">
            <a:avLst/>
          </a:prstGeom>
        </p:spPr>
      </p:pic>
      <p:sp>
        <p:nvSpPr>
          <p:cNvPr id="5" name="Footer Placeholder 4">
            <a:extLst>
              <a:ext uri="{FF2B5EF4-FFF2-40B4-BE49-F238E27FC236}">
                <a16:creationId xmlns:a16="http://schemas.microsoft.com/office/drawing/2014/main" id="{F7CA050E-7D53-6649-AEE0-2480DB4103E7}"/>
              </a:ext>
            </a:extLst>
          </p:cNvPr>
          <p:cNvSpPr>
            <a:spLocks noGrp="1"/>
          </p:cNvSpPr>
          <p:nvPr>
            <p:ph type="ftr" sz="quarter" idx="11"/>
          </p:nvPr>
        </p:nvSpPr>
        <p:spPr>
          <a:xfrm>
            <a:off x="4038600" y="6436360"/>
            <a:ext cx="4114800" cy="365125"/>
          </a:xfrm>
        </p:spPr>
        <p:txBody>
          <a:bodyPr/>
          <a:lstStyle/>
          <a:p>
            <a:r>
              <a:rPr lang="en-GB"/>
              <a:t>MIP 2021-22</a:t>
            </a:r>
            <a:endParaRPr lang="en-GB" dirty="0"/>
          </a:p>
        </p:txBody>
      </p:sp>
      <p:sp>
        <p:nvSpPr>
          <p:cNvPr id="6" name="Slide Number Placeholder 5">
            <a:extLst>
              <a:ext uri="{FF2B5EF4-FFF2-40B4-BE49-F238E27FC236}">
                <a16:creationId xmlns:a16="http://schemas.microsoft.com/office/drawing/2014/main" id="{0E2702CA-1E16-8D4D-94BF-0904816DD2BE}"/>
              </a:ext>
            </a:extLst>
          </p:cNvPr>
          <p:cNvSpPr>
            <a:spLocks noGrp="1"/>
          </p:cNvSpPr>
          <p:nvPr>
            <p:ph type="sldNum" sz="quarter" idx="12"/>
          </p:nvPr>
        </p:nvSpPr>
        <p:spPr/>
        <p:txBody>
          <a:bodyPr/>
          <a:lstStyle/>
          <a:p>
            <a:fld id="{ABB5706B-A6E6-D045-8B9D-6D129BEB7D11}" type="slidenum">
              <a:rPr lang="en-GB" smtClean="0"/>
              <a:t>2</a:t>
            </a:fld>
            <a:endParaRPr lang="en-GB"/>
          </a:p>
        </p:txBody>
      </p:sp>
    </p:spTree>
    <p:extLst>
      <p:ext uri="{BB962C8B-B14F-4D97-AF65-F5344CB8AC3E}">
        <p14:creationId xmlns:p14="http://schemas.microsoft.com/office/powerpoint/2010/main" val="1397446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76"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5601" name="Title 1">
            <a:extLst>
              <a:ext uri="{FF2B5EF4-FFF2-40B4-BE49-F238E27FC236}">
                <a16:creationId xmlns:a16="http://schemas.microsoft.com/office/drawing/2014/main" id="{51B82957-55D0-1241-ADF3-00212AE95F2E}"/>
              </a:ext>
            </a:extLst>
          </p:cNvPr>
          <p:cNvSpPr>
            <a:spLocks noGrp="1"/>
          </p:cNvSpPr>
          <p:nvPr>
            <p:ph type="title"/>
          </p:nvPr>
        </p:nvSpPr>
        <p:spPr>
          <a:xfrm>
            <a:off x="965200" y="1371190"/>
            <a:ext cx="3363170" cy="2183042"/>
          </a:xfrm>
        </p:spPr>
        <p:txBody>
          <a:bodyPr vert="horz" lIns="91440" tIns="45720" rIns="91440" bIns="45720" rtlCol="0" anchor="b">
            <a:normAutofit/>
          </a:bodyPr>
          <a:lstStyle/>
          <a:p>
            <a:r>
              <a:rPr lang="en-US" altLang="en-US" sz="4000"/>
              <a:t>Over to you…</a:t>
            </a:r>
          </a:p>
        </p:txBody>
      </p:sp>
      <p:sp>
        <p:nvSpPr>
          <p:cNvPr id="79"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Shape 80">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25603" name="Picture 2">
            <a:extLst>
              <a:ext uri="{FF2B5EF4-FFF2-40B4-BE49-F238E27FC236}">
                <a16:creationId xmlns:a16="http://schemas.microsoft.com/office/drawing/2014/main" id="{19A15AA5-0DA1-8541-8298-F8F60F2A490D}"/>
              </a:ext>
            </a:extLst>
          </p:cNvPr>
          <p:cNvPicPr>
            <a:picLocks noChangeAspect="1"/>
          </p:cNvPicPr>
          <p:nvPr/>
        </p:nvPicPr>
        <p:blipFill>
          <a:blip r:embed="rId2">
            <a:extLst>
              <a:ext uri="{28A0092B-C50C-407E-A947-70E740481C1C}">
                <a14:useLocalDpi xmlns:a14="http://schemas.microsoft.com/office/drawing/2010/main" val="0"/>
              </a:ext>
            </a:extLst>
          </a:blip>
          <a:srcRect t="-1828" r="1474" b="1828"/>
          <a:stretch>
            <a:fillRect/>
          </a:stretch>
        </p:blipFill>
        <p:spPr bwMode="auto">
          <a:xfrm>
            <a:off x="5196964" y="1263803"/>
            <a:ext cx="1846470" cy="1536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79FE7146-39B1-E045-9ED1-C3CA04801E6F}"/>
              </a:ext>
            </a:extLst>
          </p:cNvPr>
          <p:cNvSpPr>
            <a:spLocks noGrp="1"/>
          </p:cNvSpPr>
          <p:nvPr>
            <p:ph sz="half" idx="1"/>
          </p:nvPr>
        </p:nvSpPr>
        <p:spPr>
          <a:xfrm>
            <a:off x="965199" y="3729161"/>
            <a:ext cx="5690043" cy="2277321"/>
          </a:xfrm>
        </p:spPr>
        <p:txBody>
          <a:bodyPr vert="horz" lIns="91440" tIns="45720" rIns="91440" bIns="45720" rtlCol="0">
            <a:normAutofit/>
          </a:bodyPr>
          <a:lstStyle/>
          <a:p>
            <a:pPr>
              <a:defRPr/>
            </a:pPr>
            <a:r>
              <a:rPr lang="en-US" sz="2400"/>
              <a:t>What are you most worried about?</a:t>
            </a:r>
          </a:p>
          <a:p>
            <a:pPr marL="0">
              <a:defRPr/>
            </a:pPr>
            <a:endParaRPr lang="en-US" sz="2400"/>
          </a:p>
          <a:p>
            <a:pPr>
              <a:defRPr/>
            </a:pPr>
            <a:r>
              <a:rPr lang="en-US" sz="2400"/>
              <a:t>What are you most looking forward to?</a:t>
            </a:r>
          </a:p>
          <a:p>
            <a:pPr>
              <a:defRPr/>
            </a:pPr>
            <a:endParaRPr lang="en-US" sz="2400"/>
          </a:p>
          <a:p>
            <a:pPr marL="0">
              <a:defRPr/>
            </a:pPr>
            <a:r>
              <a:rPr lang="en-US" sz="2400"/>
              <a:t>Tell the person sitting next to you</a:t>
            </a:r>
          </a:p>
        </p:txBody>
      </p:sp>
      <p:pic>
        <p:nvPicPr>
          <p:cNvPr id="25604" name="Picture 4" descr="Shape&#10;&#10;Description automatically generated">
            <a:extLst>
              <a:ext uri="{FF2B5EF4-FFF2-40B4-BE49-F238E27FC236}">
                <a16:creationId xmlns:a16="http://schemas.microsoft.com/office/drawing/2014/main" id="{9E7949CF-6446-DA4C-9CBE-62F14C571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063558" y="2102491"/>
            <a:ext cx="2686472" cy="32173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9F60AC4-0BA9-3946-B3A8-B105D7F99D7E}"/>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A1D2B229-C7E8-9B44-810B-94AFC4BFA592}"/>
              </a:ext>
            </a:extLst>
          </p:cNvPr>
          <p:cNvSpPr>
            <a:spLocks noGrp="1"/>
          </p:cNvSpPr>
          <p:nvPr>
            <p:ph type="sldNum" sz="quarter" idx="12"/>
          </p:nvPr>
        </p:nvSpPr>
        <p:spPr/>
        <p:txBody>
          <a:bodyPr/>
          <a:lstStyle/>
          <a:p>
            <a:fld id="{ABB5706B-A6E6-D045-8B9D-6D129BEB7D11}" type="slidenum">
              <a:rPr lang="en-GB" smtClean="0"/>
              <a:t>20</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1" name="Rectangle 6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49" name="Picture 1">
            <a:extLst>
              <a:ext uri="{FF2B5EF4-FFF2-40B4-BE49-F238E27FC236}">
                <a16:creationId xmlns:a16="http://schemas.microsoft.com/office/drawing/2014/main" id="{6B2B7F15-CA6A-9D4B-8F2A-5AEB85AD5479}"/>
              </a:ext>
            </a:extLst>
          </p:cNvPr>
          <p:cNvPicPr>
            <a:picLocks noChangeAspect="1"/>
          </p:cNvPicPr>
          <p:nvPr/>
        </p:nvPicPr>
        <p:blipFill>
          <a:blip r:embed="rId2">
            <a:extLst>
              <a:ext uri="{28A0092B-C50C-407E-A947-70E740481C1C}">
                <a14:useLocalDpi xmlns:a14="http://schemas.microsoft.com/office/drawing/2010/main" val="0"/>
              </a:ext>
            </a:extLst>
          </a:blip>
          <a:srcRect t="-897" b="897"/>
          <a:stretch>
            <a:fillRect/>
          </a:stretch>
        </p:blipFill>
        <p:spPr bwMode="auto">
          <a:xfrm>
            <a:off x="1641167" y="914400"/>
            <a:ext cx="8833466" cy="4968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1B470E1-C7BF-6A45-A8D8-F4003F6B6E2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MIP 2021-22</a:t>
            </a:r>
          </a:p>
        </p:txBody>
      </p:sp>
      <p:sp>
        <p:nvSpPr>
          <p:cNvPr id="3" name="Slide Number Placeholder 2">
            <a:extLst>
              <a:ext uri="{FF2B5EF4-FFF2-40B4-BE49-F238E27FC236}">
                <a16:creationId xmlns:a16="http://schemas.microsoft.com/office/drawing/2014/main" id="{ADCD5085-0F82-1A40-8B5F-9D560636CE2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BB5706B-A6E6-D045-8B9D-6D129BEB7D11}" type="slidenum">
              <a:rPr lang="en-US" smtClean="0"/>
              <a:pPr>
                <a:spcAft>
                  <a:spcPts val="600"/>
                </a:spcAft>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 name="Title 1">
            <a:extLst>
              <a:ext uri="{FF2B5EF4-FFF2-40B4-BE49-F238E27FC236}">
                <a16:creationId xmlns:a16="http://schemas.microsoft.com/office/drawing/2014/main" id="{D87B30B0-859F-A24D-8542-F1F40C23CE0A}"/>
              </a:ext>
            </a:extLst>
          </p:cNvPr>
          <p:cNvSpPr>
            <a:spLocks noGrp="1"/>
          </p:cNvSpPr>
          <p:nvPr>
            <p:ph type="title"/>
          </p:nvPr>
        </p:nvSpPr>
        <p:spPr>
          <a:xfrm>
            <a:off x="841248" y="548640"/>
            <a:ext cx="3600860" cy="5431536"/>
          </a:xfrm>
        </p:spPr>
        <p:txBody>
          <a:bodyPr>
            <a:normAutofit/>
          </a:bodyPr>
          <a:lstStyle/>
          <a:p>
            <a:pPr eaLnBrk="1" hangingPunct="1"/>
            <a:r>
              <a:rPr lang="en-GB" altLang="en-US" sz="5400"/>
              <a:t>Weekly Sessions</a:t>
            </a:r>
          </a:p>
        </p:txBody>
      </p:sp>
      <p:sp>
        <p:nvSpPr>
          <p:cNvPr id="1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Content Placeholder 2">
            <a:extLst>
              <a:ext uri="{FF2B5EF4-FFF2-40B4-BE49-F238E27FC236}">
                <a16:creationId xmlns:a16="http://schemas.microsoft.com/office/drawing/2014/main" id="{806168D7-DC53-C548-820D-9EFF7BEC0227}"/>
              </a:ext>
            </a:extLst>
          </p:cNvPr>
          <p:cNvSpPr>
            <a:spLocks noGrp="1"/>
          </p:cNvSpPr>
          <p:nvPr>
            <p:ph idx="1"/>
          </p:nvPr>
        </p:nvSpPr>
        <p:spPr>
          <a:xfrm>
            <a:off x="5126418" y="552091"/>
            <a:ext cx="6224335" cy="5431536"/>
          </a:xfrm>
        </p:spPr>
        <p:txBody>
          <a:bodyPr anchor="ctr">
            <a:normAutofit/>
          </a:bodyPr>
          <a:lstStyle/>
          <a:p>
            <a:pPr eaLnBrk="1" hangingPunct="1">
              <a:defRPr/>
            </a:pPr>
            <a:r>
              <a:rPr lang="en-GB" altLang="en-US" sz="2200" dirty="0">
                <a:ea typeface="+mn-ea"/>
                <a:cs typeface="+mn-cs"/>
              </a:rPr>
              <a:t>Weekly activities</a:t>
            </a:r>
          </a:p>
          <a:p>
            <a:pPr eaLnBrk="1" hangingPunct="1">
              <a:defRPr/>
            </a:pPr>
            <a:r>
              <a:rPr lang="en-GB" altLang="en-US" sz="2200" dirty="0">
                <a:ea typeface="+mn-ea"/>
                <a:cs typeface="+mn-cs"/>
              </a:rPr>
              <a:t>Communicative/interactive lessons  </a:t>
            </a:r>
          </a:p>
          <a:p>
            <a:pPr eaLnBrk="1" hangingPunct="1">
              <a:defRPr/>
            </a:pPr>
            <a:r>
              <a:rPr lang="en-GB" altLang="en-US" sz="2200" dirty="0">
                <a:ea typeface="+mn-ea"/>
                <a:cs typeface="+mn-cs"/>
              </a:rPr>
              <a:t>Tutor based</a:t>
            </a:r>
          </a:p>
          <a:p>
            <a:pPr eaLnBrk="1" hangingPunct="1">
              <a:defRPr/>
            </a:pPr>
            <a:r>
              <a:rPr lang="en-GB" altLang="en-US" sz="2200" dirty="0">
                <a:ea typeface="+mn-ea"/>
                <a:cs typeface="+mn-cs"/>
              </a:rPr>
              <a:t>Student led</a:t>
            </a:r>
          </a:p>
          <a:p>
            <a:pPr eaLnBrk="1" hangingPunct="1">
              <a:defRPr/>
            </a:pPr>
            <a:r>
              <a:rPr lang="en-GB" altLang="en-US" sz="2200" dirty="0">
                <a:ea typeface="+mn-ea"/>
                <a:cs typeface="+mn-cs"/>
              </a:rPr>
              <a:t>Learning from feedback</a:t>
            </a:r>
          </a:p>
          <a:p>
            <a:pPr marL="0" indent="0">
              <a:buNone/>
              <a:defRPr/>
            </a:pPr>
            <a:endParaRPr lang="en-GB" altLang="en-US" sz="2200" dirty="0">
              <a:ea typeface="+mn-ea"/>
              <a:cs typeface="+mn-cs"/>
            </a:endParaRPr>
          </a:p>
        </p:txBody>
      </p:sp>
      <p:sp>
        <p:nvSpPr>
          <p:cNvPr id="2" name="Footer Placeholder 1">
            <a:extLst>
              <a:ext uri="{FF2B5EF4-FFF2-40B4-BE49-F238E27FC236}">
                <a16:creationId xmlns:a16="http://schemas.microsoft.com/office/drawing/2014/main" id="{39AFDE4A-52FB-9C49-8490-1C4D5DD666C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GB"/>
              <a:t>MIP 2021-22</a:t>
            </a:r>
          </a:p>
        </p:txBody>
      </p:sp>
      <p:sp>
        <p:nvSpPr>
          <p:cNvPr id="3" name="Slide Number Placeholder 2">
            <a:extLst>
              <a:ext uri="{FF2B5EF4-FFF2-40B4-BE49-F238E27FC236}">
                <a16:creationId xmlns:a16="http://schemas.microsoft.com/office/drawing/2014/main" id="{A54FD8B8-3D2F-774D-9318-58138975D226}"/>
              </a:ext>
            </a:extLst>
          </p:cNvPr>
          <p:cNvSpPr>
            <a:spLocks noGrp="1"/>
          </p:cNvSpPr>
          <p:nvPr>
            <p:ph type="sldNum" sz="quarter" idx="12"/>
          </p:nvPr>
        </p:nvSpPr>
        <p:spPr>
          <a:xfrm>
            <a:off x="8610600" y="6356350"/>
            <a:ext cx="2743200" cy="365125"/>
          </a:xfrm>
        </p:spPr>
        <p:txBody>
          <a:bodyPr>
            <a:normAutofit/>
          </a:bodyPr>
          <a:lstStyle/>
          <a:p>
            <a:pPr>
              <a:spcAft>
                <a:spcPts val="600"/>
              </a:spcAft>
            </a:pPr>
            <a:fld id="{ABB5706B-A6E6-D045-8B9D-6D129BEB7D11}" type="slidenum">
              <a:rPr lang="en-GB" smtClean="0"/>
              <a:pPr>
                <a:spcAft>
                  <a:spcPts val="600"/>
                </a:spcAft>
              </a:pPr>
              <a:t>22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930570" y="885827"/>
            <a:ext cx="5726242" cy="5239512"/>
          </a:xfrm>
          <a:prstGeom prst="rect">
            <a:avLst/>
          </a:prstGeom>
        </p:spPr>
      </p:pic>
      <p:sp>
        <p:nvSpPr>
          <p:cNvPr id="42" name="Freeform: Shape 41">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338328"/>
            <a:ext cx="3877056" cy="2249424"/>
          </a:xfrm>
        </p:spPr>
        <p:txBody>
          <a:bodyPr vert="horz" lIns="91440" tIns="45720" rIns="91440" bIns="45720" rtlCol="0" anchor="b">
            <a:normAutofit/>
          </a:bodyPr>
          <a:lstStyle/>
          <a:p>
            <a:r>
              <a:rPr lang="en-US" sz="5400" b="1" kern="1200">
                <a:solidFill>
                  <a:schemeClr val="tx1"/>
                </a:solidFill>
                <a:latin typeface="+mj-lt"/>
                <a:ea typeface="+mj-ea"/>
                <a:cs typeface="+mj-cs"/>
              </a:rPr>
              <a:t>Assessments</a:t>
            </a:r>
          </a:p>
        </p:txBody>
      </p:sp>
      <p:sp>
        <p:nvSpPr>
          <p:cNvPr id="3" name="Footer Placeholder 2">
            <a:extLst>
              <a:ext uri="{FF2B5EF4-FFF2-40B4-BE49-F238E27FC236}">
                <a16:creationId xmlns:a16="http://schemas.microsoft.com/office/drawing/2014/main" id="{2B151E82-15B8-A54B-91D7-E38AEC2FA857}"/>
              </a:ext>
            </a:extLst>
          </p:cNvPr>
          <p:cNvSpPr>
            <a:spLocks noGrp="1"/>
          </p:cNvSpPr>
          <p:nvPr>
            <p:ph type="ftr" sz="quarter" idx="11"/>
          </p:nvPr>
        </p:nvSpPr>
        <p:spPr>
          <a:xfrm>
            <a:off x="6657785" y="6356350"/>
            <a:ext cx="4057841" cy="365125"/>
          </a:xfrm>
        </p:spPr>
        <p:txBody>
          <a:bodyPr vert="horz" lIns="91440" tIns="45720" rIns="91440" bIns="45720" rtlCol="0" anchor="ctr">
            <a:normAutofit/>
          </a:bodyPr>
          <a:lstStyle/>
          <a:p>
            <a:pPr algn="r">
              <a:spcAft>
                <a:spcPts val="600"/>
              </a:spcAft>
            </a:pPr>
            <a:r>
              <a:rPr lang="en-US" kern="1200">
                <a:solidFill>
                  <a:schemeClr val="bg1">
                    <a:alpha val="80000"/>
                  </a:schemeClr>
                </a:solidFill>
                <a:latin typeface="+mn-lt"/>
                <a:ea typeface="+mn-ea"/>
                <a:cs typeface="+mn-cs"/>
              </a:rPr>
              <a:t>MIP 2021-22</a:t>
            </a:r>
          </a:p>
        </p:txBody>
      </p:sp>
      <p:sp>
        <p:nvSpPr>
          <p:cNvPr id="5" name="Slide Number Placeholder 4">
            <a:extLst>
              <a:ext uri="{FF2B5EF4-FFF2-40B4-BE49-F238E27FC236}">
                <a16:creationId xmlns:a16="http://schemas.microsoft.com/office/drawing/2014/main" id="{8BA5414B-B709-954B-8D14-F0C6CC717BDC}"/>
              </a:ext>
            </a:extLst>
          </p:cNvPr>
          <p:cNvSpPr>
            <a:spLocks noGrp="1"/>
          </p:cNvSpPr>
          <p:nvPr>
            <p:ph type="sldNum" sz="quarter" idx="12"/>
          </p:nvPr>
        </p:nvSpPr>
        <p:spPr>
          <a:xfrm>
            <a:off x="10925174" y="6356350"/>
            <a:ext cx="428625" cy="365125"/>
          </a:xfrm>
        </p:spPr>
        <p:txBody>
          <a:bodyPr vert="horz" lIns="91440" tIns="45720" rIns="91440" bIns="45720" rtlCol="0" anchor="ctr">
            <a:normAutofit/>
          </a:bodyPr>
          <a:lstStyle/>
          <a:p>
            <a:pPr>
              <a:spcAft>
                <a:spcPts val="600"/>
              </a:spcAft>
            </a:pPr>
            <a:fld id="{ABB5706B-A6E6-D045-8B9D-6D129BEB7D11}" type="slidenum">
              <a:rPr lang="en-US">
                <a:solidFill>
                  <a:schemeClr val="bg1">
                    <a:alpha val="80000"/>
                  </a:schemeClr>
                </a:solidFill>
              </a:rPr>
              <a:pPr>
                <a:spcAft>
                  <a:spcPts val="600"/>
                </a:spcAft>
              </a:pPr>
              <a:t>23</a:t>
            </a:fld>
            <a:endParaRPr lang="en-US">
              <a:solidFill>
                <a:schemeClr val="bg1">
                  <a:alpha val="80000"/>
                </a:schemeClr>
              </a:solidFill>
            </a:endParaRPr>
          </a:p>
        </p:txBody>
      </p:sp>
    </p:spTree>
    <p:extLst>
      <p:ext uri="{BB962C8B-B14F-4D97-AF65-F5344CB8AC3E}">
        <p14:creationId xmlns:p14="http://schemas.microsoft.com/office/powerpoint/2010/main" val="247810445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7" name="Rectangle 7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5" name="Title 1">
            <a:extLst>
              <a:ext uri="{FF2B5EF4-FFF2-40B4-BE49-F238E27FC236}">
                <a16:creationId xmlns:a16="http://schemas.microsoft.com/office/drawing/2014/main" id="{FBC2CC2D-F308-CF42-BD6D-0EC1CFDE482D}"/>
              </a:ext>
            </a:extLst>
          </p:cNvPr>
          <p:cNvSpPr>
            <a:spLocks noGrp="1"/>
          </p:cNvSpPr>
          <p:nvPr>
            <p:ph type="title"/>
          </p:nvPr>
        </p:nvSpPr>
        <p:spPr>
          <a:xfrm>
            <a:off x="995369" y="156954"/>
            <a:ext cx="5130795" cy="1461778"/>
          </a:xfrm>
        </p:spPr>
        <p:txBody>
          <a:bodyPr vert="horz" lIns="91440" tIns="45720" rIns="91440" bIns="45720" rtlCol="0" anchor="ctr">
            <a:normAutofit/>
          </a:bodyPr>
          <a:lstStyle/>
          <a:p>
            <a:r>
              <a:rPr lang="en-US" altLang="en-US" sz="4000" kern="1200" dirty="0">
                <a:solidFill>
                  <a:schemeClr val="tx1"/>
                </a:solidFill>
                <a:latin typeface="+mj-lt"/>
                <a:ea typeface="+mj-ea"/>
                <a:cs typeface="+mj-cs"/>
              </a:rPr>
              <a:t>Assessment</a:t>
            </a:r>
          </a:p>
        </p:txBody>
      </p:sp>
      <p:sp>
        <p:nvSpPr>
          <p:cNvPr id="31746" name="Content Placeholder 3">
            <a:extLst>
              <a:ext uri="{FF2B5EF4-FFF2-40B4-BE49-F238E27FC236}">
                <a16:creationId xmlns:a16="http://schemas.microsoft.com/office/drawing/2014/main" id="{F686BE3A-4A4D-964A-8546-232259719222}"/>
              </a:ext>
            </a:extLst>
          </p:cNvPr>
          <p:cNvSpPr>
            <a:spLocks noGrp="1"/>
          </p:cNvSpPr>
          <p:nvPr>
            <p:ph sz="half" idx="1"/>
          </p:nvPr>
        </p:nvSpPr>
        <p:spPr>
          <a:xfrm>
            <a:off x="995369" y="1592523"/>
            <a:ext cx="5405432" cy="3835820"/>
          </a:xfrm>
        </p:spPr>
        <p:txBody>
          <a:bodyPr vert="horz" lIns="91440" tIns="45720" rIns="91440" bIns="45720" rtlCol="0">
            <a:normAutofit/>
          </a:bodyPr>
          <a:lstStyle/>
          <a:p>
            <a:pPr marL="0"/>
            <a:r>
              <a:rPr lang="en-US" altLang="en-US" sz="2400" dirty="0"/>
              <a:t>One assessment divided into three parts: </a:t>
            </a:r>
          </a:p>
          <a:p>
            <a:pPr marL="0"/>
            <a:r>
              <a:rPr lang="en-US" altLang="en-US" sz="2400" dirty="0"/>
              <a:t>Part A – Weekly Reflective Journal </a:t>
            </a:r>
          </a:p>
          <a:p>
            <a:pPr marL="0"/>
            <a:r>
              <a:rPr lang="en-US" altLang="en-US" sz="2400" dirty="0"/>
              <a:t>Part B – Personal Learning &amp; Development Plan</a:t>
            </a:r>
          </a:p>
          <a:p>
            <a:pPr marL="0"/>
            <a:r>
              <a:rPr lang="en-US" altLang="en-US" sz="2400" dirty="0"/>
              <a:t>Part C -  Personal Learning &amp; Development Interview</a:t>
            </a:r>
          </a:p>
          <a:p>
            <a:pPr marL="0"/>
            <a:endParaRPr lang="en-US" altLang="en-US" sz="2400" dirty="0"/>
          </a:p>
        </p:txBody>
      </p:sp>
      <p:sp>
        <p:nvSpPr>
          <p:cNvPr id="31758" name="Freeform: Shape 76">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747" name="Picture 2">
            <a:extLst>
              <a:ext uri="{FF2B5EF4-FFF2-40B4-BE49-F238E27FC236}">
                <a16:creationId xmlns:a16="http://schemas.microsoft.com/office/drawing/2014/main" id="{7A45D8FA-16F0-EC4F-83AB-569AC4B31AF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7535330" y="2242207"/>
            <a:ext cx="3217333" cy="2943859"/>
          </a:xfrm>
          <a:prstGeom prst="rect">
            <a:avLst/>
          </a:prstGeom>
        </p:spPr>
      </p:pic>
      <p:sp>
        <p:nvSpPr>
          <p:cNvPr id="2" name="Footer Placeholder 1">
            <a:extLst>
              <a:ext uri="{FF2B5EF4-FFF2-40B4-BE49-F238E27FC236}">
                <a16:creationId xmlns:a16="http://schemas.microsoft.com/office/drawing/2014/main" id="{0EED2449-1B0B-E44E-9313-6F997FDF1D89}"/>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94DC8EFB-BADF-DE47-BA7F-7F1E1E00D6E5}"/>
              </a:ext>
            </a:extLst>
          </p:cNvPr>
          <p:cNvSpPr>
            <a:spLocks noGrp="1"/>
          </p:cNvSpPr>
          <p:nvPr>
            <p:ph type="sldNum" sz="quarter" idx="12"/>
          </p:nvPr>
        </p:nvSpPr>
        <p:spPr/>
        <p:txBody>
          <a:bodyPr/>
          <a:lstStyle/>
          <a:p>
            <a:fld id="{ABB5706B-A6E6-D045-8B9D-6D129BEB7D11}"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1" name="Rectangle 6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69" name="Title 1">
            <a:extLst>
              <a:ext uri="{FF2B5EF4-FFF2-40B4-BE49-F238E27FC236}">
                <a16:creationId xmlns:a16="http://schemas.microsoft.com/office/drawing/2014/main" id="{71A93EBA-5EBD-2042-B3DB-1BDA024669AD}"/>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altLang="en-US" sz="5400" kern="1200">
                <a:solidFill>
                  <a:schemeClr val="tx1"/>
                </a:solidFill>
                <a:latin typeface="+mj-lt"/>
                <a:ea typeface="+mj-ea"/>
                <a:cs typeface="+mj-cs"/>
              </a:rPr>
              <a:t>Assessment Part A </a:t>
            </a:r>
          </a:p>
        </p:txBody>
      </p:sp>
      <p:sp>
        <p:nvSpPr>
          <p:cNvPr id="3277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BBCA60-6D61-EB46-AED1-267F91FB0C50}"/>
              </a:ext>
            </a:extLst>
          </p:cNvPr>
          <p:cNvSpPr>
            <a:spLocks noGrp="1"/>
          </p:cNvSpPr>
          <p:nvPr>
            <p:ph sz="half" idx="1"/>
          </p:nvPr>
        </p:nvSpPr>
        <p:spPr>
          <a:xfrm>
            <a:off x="5126418" y="552091"/>
            <a:ext cx="6224335" cy="5431536"/>
          </a:xfrm>
        </p:spPr>
        <p:txBody>
          <a:bodyPr vert="horz" lIns="91440" tIns="45720" rIns="91440" bIns="45720" rtlCol="0" anchor="ctr">
            <a:normAutofit/>
          </a:bodyPr>
          <a:lstStyle/>
          <a:p>
            <a:pPr marL="0" indent="0">
              <a:buNone/>
              <a:defRPr/>
            </a:pPr>
            <a:r>
              <a:rPr lang="en-US" sz="2200" b="1" u="sng" dirty="0"/>
              <a:t>Reflective Journal</a:t>
            </a:r>
          </a:p>
          <a:p>
            <a:pPr>
              <a:defRPr/>
            </a:pPr>
            <a:r>
              <a:rPr lang="en-US" sz="2200" dirty="0"/>
              <a:t>Approx 1200 words</a:t>
            </a:r>
          </a:p>
          <a:p>
            <a:pPr>
              <a:defRPr/>
            </a:pPr>
            <a:r>
              <a:rPr lang="en-US" sz="2200" dirty="0"/>
              <a:t>Starts from week 1</a:t>
            </a:r>
          </a:p>
          <a:p>
            <a:pPr>
              <a:defRPr/>
            </a:pPr>
            <a:r>
              <a:rPr lang="en-US" sz="2200" dirty="0"/>
              <a:t>Use the template provided on BB</a:t>
            </a:r>
          </a:p>
          <a:p>
            <a:pPr>
              <a:defRPr/>
            </a:pPr>
            <a:r>
              <a:rPr lang="en-US" sz="2200" dirty="0"/>
              <a:t>Record what you learn from weekly sessions and how you can improve your skills </a:t>
            </a:r>
          </a:p>
          <a:p>
            <a:pPr>
              <a:defRPr/>
            </a:pPr>
            <a:r>
              <a:rPr lang="en-US" sz="2200" dirty="0"/>
              <a:t>Formative submission of weekly reflective journal in week 8 </a:t>
            </a:r>
          </a:p>
          <a:p>
            <a:pPr>
              <a:defRPr/>
            </a:pPr>
            <a:endParaRPr lang="en-US" sz="2200" dirty="0"/>
          </a:p>
        </p:txBody>
      </p:sp>
      <p:sp>
        <p:nvSpPr>
          <p:cNvPr id="2" name="Footer Placeholder 1">
            <a:extLst>
              <a:ext uri="{FF2B5EF4-FFF2-40B4-BE49-F238E27FC236}">
                <a16:creationId xmlns:a16="http://schemas.microsoft.com/office/drawing/2014/main" id="{EF7903B0-64B4-A644-921D-C4B2EF511258}"/>
              </a:ext>
            </a:extLst>
          </p:cNvPr>
          <p:cNvSpPr>
            <a:spLocks noGrp="1"/>
          </p:cNvSpPr>
          <p:nvPr>
            <p:ph type="ftr" sz="quarter" idx="11"/>
          </p:nvPr>
        </p:nvSpPr>
        <p:spPr/>
        <p:txBody>
          <a:bodyPr/>
          <a:lstStyle/>
          <a:p>
            <a:r>
              <a:rPr lang="en-GB"/>
              <a:t>MIP 2021-22</a:t>
            </a:r>
          </a:p>
        </p:txBody>
      </p:sp>
      <p:sp>
        <p:nvSpPr>
          <p:cNvPr id="4" name="Slide Number Placeholder 3">
            <a:extLst>
              <a:ext uri="{FF2B5EF4-FFF2-40B4-BE49-F238E27FC236}">
                <a16:creationId xmlns:a16="http://schemas.microsoft.com/office/drawing/2014/main" id="{349726A4-F75D-824F-AA92-9BDFE49BC7C5}"/>
              </a:ext>
            </a:extLst>
          </p:cNvPr>
          <p:cNvSpPr>
            <a:spLocks noGrp="1"/>
          </p:cNvSpPr>
          <p:nvPr>
            <p:ph type="sldNum" sz="quarter" idx="12"/>
          </p:nvPr>
        </p:nvSpPr>
        <p:spPr/>
        <p:txBody>
          <a:bodyPr/>
          <a:lstStyle/>
          <a:p>
            <a:fld id="{ABB5706B-A6E6-D045-8B9D-6D129BEB7D11}"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02920"/>
            <a:ext cx="3419856" cy="1463040"/>
          </a:xfrm>
        </p:spPr>
        <p:txBody>
          <a:bodyPr vert="horz" lIns="91440" tIns="45720" rIns="91440" bIns="45720" rtlCol="0" anchor="ctr">
            <a:normAutofit/>
          </a:bodyPr>
          <a:lstStyle/>
          <a:p>
            <a:r>
              <a:rPr lang="en-US" sz="4800" b="1" kern="1200">
                <a:solidFill>
                  <a:schemeClr val="tx1"/>
                </a:solidFill>
                <a:latin typeface="+mj-lt"/>
                <a:ea typeface="+mj-ea"/>
                <a:cs typeface="+mj-cs"/>
              </a:rPr>
              <a:t>Marking Grid</a:t>
            </a:r>
          </a:p>
        </p:txBody>
      </p:sp>
      <p:sp>
        <p:nvSpPr>
          <p:cNvPr id="20"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4654295" y="502920"/>
            <a:ext cx="6894576" cy="14630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200" b="1" i="0" u="none" strike="noStrike" cap="none" normalizeH="0" baseline="0" dirty="0">
                <a:ln>
                  <a:noFill/>
                </a:ln>
                <a:effectLst/>
              </a:rPr>
              <a:t>Assessment criteria</a:t>
            </a:r>
            <a:r>
              <a:rPr kumimoji="0" lang="en-US" altLang="en-US" sz="2200" b="0" i="0" u="none" strike="noStrike" cap="none" normalizeH="0" baseline="0" dirty="0">
                <a:ln>
                  <a:noFill/>
                </a:ln>
                <a:effectLst/>
              </a:rPr>
              <a:t>: </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200" b="0" i="0" u="none" strike="noStrike" cap="none" normalizeH="0" baseline="0" dirty="0">
              <a:ln>
                <a:noFill/>
              </a:ln>
              <a:effectLst/>
            </a:endParaRPr>
          </a:p>
        </p:txBody>
      </p:sp>
      <p:pic>
        <p:nvPicPr>
          <p:cNvPr id="9" name="Picture 8" descr="Table&#10;&#10;Description automatically generated">
            <a:extLst>
              <a:ext uri="{FF2B5EF4-FFF2-40B4-BE49-F238E27FC236}">
                <a16:creationId xmlns:a16="http://schemas.microsoft.com/office/drawing/2014/main" id="{AD90D617-E053-9344-91BA-740DDD109DF8}"/>
              </a:ext>
            </a:extLst>
          </p:cNvPr>
          <p:cNvPicPr>
            <a:picLocks noChangeAspect="1"/>
          </p:cNvPicPr>
          <p:nvPr/>
        </p:nvPicPr>
        <p:blipFill>
          <a:blip r:embed="rId2"/>
          <a:stretch>
            <a:fillRect/>
          </a:stretch>
        </p:blipFill>
        <p:spPr>
          <a:xfrm>
            <a:off x="630936" y="2291736"/>
            <a:ext cx="10917936" cy="3957751"/>
          </a:xfrm>
          <a:prstGeom prst="rect">
            <a:avLst/>
          </a:prstGeom>
        </p:spPr>
      </p:pic>
      <p:sp>
        <p:nvSpPr>
          <p:cNvPr id="3" name="Footer Placeholder 2">
            <a:extLst>
              <a:ext uri="{FF2B5EF4-FFF2-40B4-BE49-F238E27FC236}">
                <a16:creationId xmlns:a16="http://schemas.microsoft.com/office/drawing/2014/main" id="{722EC974-84AD-874F-86F3-1926904BBF0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MIP 2021-22</a:t>
            </a:r>
          </a:p>
        </p:txBody>
      </p:sp>
      <p:sp>
        <p:nvSpPr>
          <p:cNvPr id="6" name="Slide Number Placeholder 5">
            <a:extLst>
              <a:ext uri="{FF2B5EF4-FFF2-40B4-BE49-F238E27FC236}">
                <a16:creationId xmlns:a16="http://schemas.microsoft.com/office/drawing/2014/main" id="{7F8E5F45-66E4-B34E-AA89-7936A5E9D8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BB5706B-A6E6-D045-8B9D-6D129BEB7D11}" type="slidenum">
              <a:rPr lang="en-US" smtClean="0"/>
              <a:pPr>
                <a:spcAft>
                  <a:spcPts val="600"/>
                </a:spcAft>
              </a:pPr>
              <a:t>26</a:t>
            </a:fld>
            <a:endParaRPr lang="en-US"/>
          </a:p>
        </p:txBody>
      </p:sp>
    </p:spTree>
    <p:extLst>
      <p:ext uri="{BB962C8B-B14F-4D97-AF65-F5344CB8AC3E}">
        <p14:creationId xmlns:p14="http://schemas.microsoft.com/office/powerpoint/2010/main" val="24725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2" name="Rectangle 7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3" name="Rectangle 74">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4" name="Rectangle 76">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5" name="Rectangle 78">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86" name="Freeform: Shape 80">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7" name="Title 1">
            <a:extLst>
              <a:ext uri="{FF2B5EF4-FFF2-40B4-BE49-F238E27FC236}">
                <a16:creationId xmlns:a16="http://schemas.microsoft.com/office/drawing/2014/main" id="{8C230FB9-E452-394E-9106-D7E9FA5F048A}"/>
              </a:ext>
            </a:extLst>
          </p:cNvPr>
          <p:cNvSpPr>
            <a:spLocks noGrp="1"/>
          </p:cNvSpPr>
          <p:nvPr>
            <p:ph type="title"/>
          </p:nvPr>
        </p:nvSpPr>
        <p:spPr>
          <a:xfrm>
            <a:off x="806825" y="457201"/>
            <a:ext cx="2844800" cy="3588870"/>
          </a:xfrm>
        </p:spPr>
        <p:txBody>
          <a:bodyPr anchor="b">
            <a:normAutofit/>
          </a:bodyPr>
          <a:lstStyle/>
          <a:p>
            <a:pPr algn="r"/>
            <a:r>
              <a:rPr lang="en-GB" altLang="en-US" sz="4000">
                <a:solidFill>
                  <a:srgbClr val="FFFFFF"/>
                </a:solidFill>
              </a:rPr>
              <a:t>Blackboard</a:t>
            </a:r>
          </a:p>
        </p:txBody>
      </p:sp>
      <p:sp>
        <p:nvSpPr>
          <p:cNvPr id="4" name="Content Placeholder 3">
            <a:extLst>
              <a:ext uri="{FF2B5EF4-FFF2-40B4-BE49-F238E27FC236}">
                <a16:creationId xmlns:a16="http://schemas.microsoft.com/office/drawing/2014/main" id="{64BE6166-5A28-2D47-A441-13ABF585E052}"/>
              </a:ext>
            </a:extLst>
          </p:cNvPr>
          <p:cNvSpPr>
            <a:spLocks noGrp="1"/>
          </p:cNvSpPr>
          <p:nvPr>
            <p:ph idx="1"/>
          </p:nvPr>
        </p:nvSpPr>
        <p:spPr>
          <a:xfrm>
            <a:off x="4649245" y="669363"/>
            <a:ext cx="3504155" cy="5534211"/>
          </a:xfrm>
        </p:spPr>
        <p:txBody>
          <a:bodyPr anchor="ctr">
            <a:normAutofit/>
          </a:bodyPr>
          <a:lstStyle/>
          <a:p>
            <a:pPr marL="514350" indent="-514350">
              <a:buFont typeface="+mj-lt"/>
              <a:buAutoNum type="arabicPeriod"/>
              <a:defRPr/>
            </a:pPr>
            <a:r>
              <a:rPr lang="en-GB" sz="1600" dirty="0"/>
              <a:t>Blackboard = Learning materials, assessments, module information + more</a:t>
            </a:r>
            <a:br>
              <a:rPr lang="en-GB" sz="1600" dirty="0"/>
            </a:br>
            <a:endParaRPr lang="en-GB" sz="1600" dirty="0"/>
          </a:p>
          <a:p>
            <a:pPr marL="514350" indent="-514350">
              <a:buFont typeface="+mj-lt"/>
              <a:buAutoNum type="arabicPeriod"/>
              <a:defRPr/>
            </a:pPr>
            <a:r>
              <a:rPr lang="en-GB" sz="1600" dirty="0"/>
              <a:t>Web login: </a:t>
            </a:r>
            <a:r>
              <a:rPr lang="en-GB" sz="1600" dirty="0">
                <a:hlinkClick r:id="rId3"/>
              </a:rPr>
              <a:t>portal.uwl.ac.uk</a:t>
            </a:r>
            <a:r>
              <a:rPr lang="en-GB" sz="1600" dirty="0"/>
              <a:t> and App:            </a:t>
            </a:r>
            <a:r>
              <a:rPr lang="en-GB" sz="1600" dirty="0">
                <a:hlinkClick r:id="rId4"/>
              </a:rPr>
              <a:t>www.uwl.ac.uk/mobilelearn</a:t>
            </a:r>
            <a:r>
              <a:rPr lang="en-GB" sz="1600" dirty="0"/>
              <a:t> </a:t>
            </a:r>
            <a:br>
              <a:rPr lang="en-GB" sz="1600" dirty="0"/>
            </a:br>
            <a:endParaRPr lang="en-GB" sz="1600" dirty="0"/>
          </a:p>
          <a:p>
            <a:pPr marL="514350" indent="-514350">
              <a:buFont typeface="+mj-lt"/>
              <a:buAutoNum type="arabicPeriod"/>
              <a:defRPr/>
            </a:pPr>
            <a:r>
              <a:rPr lang="en-GB" sz="1600" dirty="0"/>
              <a:t>Complete the </a:t>
            </a:r>
            <a:r>
              <a:rPr lang="en-GB" sz="1600" b="1" dirty="0"/>
              <a:t>introductory activity </a:t>
            </a:r>
            <a:r>
              <a:rPr lang="en-GB" sz="1600" dirty="0"/>
              <a:t>this week: </a:t>
            </a:r>
            <a:r>
              <a:rPr lang="en-GB" sz="1600" dirty="0">
                <a:hlinkClick r:id="rId5"/>
              </a:rPr>
              <a:t>www.uwl.ac.uk/blackboardhelp</a:t>
            </a:r>
            <a:r>
              <a:rPr lang="en-GB" sz="1600" dirty="0"/>
              <a:t> </a:t>
            </a:r>
            <a:br>
              <a:rPr lang="en-GB" sz="1600" dirty="0"/>
            </a:br>
            <a:endParaRPr lang="en-GB" sz="1600" dirty="0"/>
          </a:p>
          <a:p>
            <a:pPr marL="514350" indent="-514350">
              <a:buFont typeface="+mj-lt"/>
              <a:buAutoNum type="arabicPeriod"/>
              <a:defRPr/>
            </a:pPr>
            <a:r>
              <a:rPr lang="en-GB" sz="1600" dirty="0"/>
              <a:t>Need help?</a:t>
            </a:r>
          </a:p>
          <a:p>
            <a:pPr lvl="1">
              <a:buFont typeface="Arial" charset="0"/>
              <a:buChar char="–"/>
              <a:defRPr/>
            </a:pPr>
            <a:r>
              <a:rPr lang="en-GB" sz="1600" dirty="0"/>
              <a:t>Problems logging in: contact IT Services</a:t>
            </a:r>
          </a:p>
          <a:p>
            <a:pPr lvl="1">
              <a:buFont typeface="Arial" charset="0"/>
              <a:buChar char="–"/>
              <a:defRPr/>
            </a:pPr>
            <a:r>
              <a:rPr lang="en-GB" sz="1600" dirty="0"/>
              <a:t>Help using  Blackboard: </a:t>
            </a:r>
            <a:r>
              <a:rPr lang="en-GB" sz="1600" dirty="0">
                <a:hlinkClick r:id="rId5"/>
              </a:rPr>
              <a:t>www.uwl.ac.uk/blackboardhelp</a:t>
            </a:r>
            <a:r>
              <a:rPr lang="en-GB" sz="1600" dirty="0"/>
              <a:t>  </a:t>
            </a:r>
          </a:p>
          <a:p>
            <a:pPr lvl="1">
              <a:buFont typeface="Arial" charset="0"/>
              <a:buChar char="–"/>
              <a:defRPr/>
            </a:pPr>
            <a:r>
              <a:rPr lang="en-GB" sz="1600" dirty="0"/>
              <a:t>Questions about the course materials &amp; assessments: ask me!</a:t>
            </a:r>
          </a:p>
          <a:p>
            <a:pPr marL="514350" indent="-514350">
              <a:buFont typeface="+mj-lt"/>
              <a:buAutoNum type="arabicPeriod"/>
              <a:defRPr/>
            </a:pPr>
            <a:endParaRPr lang="en-GB" sz="1600" dirty="0"/>
          </a:p>
          <a:p>
            <a:pPr marL="514350" indent="-514350">
              <a:buFont typeface="+mj-lt"/>
              <a:buAutoNum type="arabicPeriod"/>
              <a:defRPr/>
            </a:pPr>
            <a:endParaRPr lang="en-GB" sz="1600" dirty="0"/>
          </a:p>
        </p:txBody>
      </p:sp>
      <p:pic>
        <p:nvPicPr>
          <p:cNvPr id="50179" name="Picture 6">
            <a:extLst>
              <a:ext uri="{FF2B5EF4-FFF2-40B4-BE49-F238E27FC236}">
                <a16:creationId xmlns:a16="http://schemas.microsoft.com/office/drawing/2014/main" id="{5228ACB8-6B4F-BA40-816D-B3A6ED1F04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689024" y="900555"/>
            <a:ext cx="2381255" cy="23812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a:extLst>
              <a:ext uri="{FF2B5EF4-FFF2-40B4-BE49-F238E27FC236}">
                <a16:creationId xmlns:a16="http://schemas.microsoft.com/office/drawing/2014/main" id="{E8ED8603-8E0F-9B45-A83D-C23E6B4970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8682034" y="3589863"/>
            <a:ext cx="2395235" cy="2395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A87A329-92EA-774D-8562-353AC2C06BDA}"/>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36AFE66A-048A-D74E-B92C-EFAB401760A8}"/>
              </a:ext>
            </a:extLst>
          </p:cNvPr>
          <p:cNvSpPr>
            <a:spLocks noGrp="1"/>
          </p:cNvSpPr>
          <p:nvPr>
            <p:ph type="sldNum" sz="quarter" idx="12"/>
          </p:nvPr>
        </p:nvSpPr>
        <p:spPr/>
        <p:txBody>
          <a:bodyPr/>
          <a:lstStyle/>
          <a:p>
            <a:fld id="{ABB5706B-A6E6-D045-8B9D-6D129BEB7D11}" type="slidenum">
              <a:rPr lang="en-GB" smtClean="0"/>
              <a:t>27</a:t>
            </a:fld>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46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600" b="1" kern="1200">
                <a:solidFill>
                  <a:srgbClr val="FFFFFF"/>
                </a:solidFill>
                <a:latin typeface="+mj-lt"/>
                <a:ea typeface="+mj-ea"/>
                <a:cs typeface="+mj-cs"/>
              </a:rPr>
              <a:t>Blackboard</a:t>
            </a:r>
          </a:p>
        </p:txBody>
      </p:sp>
      <p:pic>
        <p:nvPicPr>
          <p:cNvPr id="2253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1405626"/>
            <a:ext cx="7188199" cy="4043359"/>
          </a:xfrm>
          <a:prstGeom prst="rect">
            <a:avLst/>
          </a:prstGeom>
        </p:spPr>
      </p:pic>
      <p:sp>
        <p:nvSpPr>
          <p:cNvPr id="2" name="Footer Placeholder 1">
            <a:extLst>
              <a:ext uri="{FF2B5EF4-FFF2-40B4-BE49-F238E27FC236}">
                <a16:creationId xmlns:a16="http://schemas.microsoft.com/office/drawing/2014/main" id="{D6BB2897-02A8-6146-8369-3D44CB1E1DEC}"/>
              </a:ext>
            </a:extLst>
          </p:cNvPr>
          <p:cNvSpPr>
            <a:spLocks noGrp="1"/>
          </p:cNvSpPr>
          <p:nvPr>
            <p:ph type="ftr" sz="quarter" idx="11"/>
          </p:nvPr>
        </p:nvSpPr>
        <p:spPr/>
        <p:txBody>
          <a:bodyPr/>
          <a:lstStyle/>
          <a:p>
            <a:r>
              <a:rPr lang="en-GB"/>
              <a:t>MIP 2021-22</a:t>
            </a:r>
            <a:endParaRPr lang="en-GB" dirty="0"/>
          </a:p>
        </p:txBody>
      </p:sp>
      <p:sp>
        <p:nvSpPr>
          <p:cNvPr id="3" name="Slide Number Placeholder 2">
            <a:extLst>
              <a:ext uri="{FF2B5EF4-FFF2-40B4-BE49-F238E27FC236}">
                <a16:creationId xmlns:a16="http://schemas.microsoft.com/office/drawing/2014/main" id="{A39D37EB-7DFC-2242-A8FD-54F77E6FC78F}"/>
              </a:ext>
            </a:extLst>
          </p:cNvPr>
          <p:cNvSpPr>
            <a:spLocks noGrp="1"/>
          </p:cNvSpPr>
          <p:nvPr>
            <p:ph type="sldNum" sz="quarter" idx="12"/>
          </p:nvPr>
        </p:nvSpPr>
        <p:spPr/>
        <p:txBody>
          <a:bodyPr/>
          <a:lstStyle/>
          <a:p>
            <a:fld id="{ABB5706B-A6E6-D045-8B9D-6D129BEB7D11}" type="slidenum">
              <a:rPr lang="en-GB" smtClean="0"/>
              <a:t>28</a:t>
            </a:fld>
            <a:endParaRPr lang="en-GB"/>
          </a:p>
        </p:txBody>
      </p:sp>
    </p:spTree>
    <p:extLst>
      <p:ext uri="{BB962C8B-B14F-4D97-AF65-F5344CB8AC3E}">
        <p14:creationId xmlns:p14="http://schemas.microsoft.com/office/powerpoint/2010/main" val="289601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A61CF38-968F-4645-940D-5B0EE5EEFC0F}"/>
              </a:ext>
            </a:extLst>
          </p:cNvPr>
          <p:cNvPicPr>
            <a:picLocks noGrp="1" noChangeAspect="1"/>
          </p:cNvPicPr>
          <p:nvPr>
            <p:ph idx="1"/>
          </p:nvPr>
        </p:nvPicPr>
        <p:blipFill>
          <a:blip r:embed="rId2"/>
          <a:stretch>
            <a:fillRect/>
          </a:stretch>
        </p:blipFill>
        <p:spPr>
          <a:xfrm>
            <a:off x="643467" y="1357037"/>
            <a:ext cx="10905066" cy="4143925"/>
          </a:xfrm>
          <a:prstGeom prst="rect">
            <a:avLst/>
          </a:prstGeom>
        </p:spPr>
      </p:pic>
      <p:sp>
        <p:nvSpPr>
          <p:cNvPr id="5" name="Footer Placeholder 4">
            <a:extLst>
              <a:ext uri="{FF2B5EF4-FFF2-40B4-BE49-F238E27FC236}">
                <a16:creationId xmlns:a16="http://schemas.microsoft.com/office/drawing/2014/main" id="{81A5946F-31F9-A64C-B84B-C88A2630F91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MIP 2021-22</a:t>
            </a:r>
          </a:p>
        </p:txBody>
      </p:sp>
      <p:sp>
        <p:nvSpPr>
          <p:cNvPr id="6" name="Slide Number Placeholder 5">
            <a:extLst>
              <a:ext uri="{FF2B5EF4-FFF2-40B4-BE49-F238E27FC236}">
                <a16:creationId xmlns:a16="http://schemas.microsoft.com/office/drawing/2014/main" id="{D23726CB-A6F2-D74E-83A5-935C618652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C7F7E66-2735-DE41-86D0-000FAFFC520E}" type="slidenum">
              <a:rPr lang="en-US">
                <a:solidFill>
                  <a:srgbClr val="FFFFFF"/>
                </a:solidFill>
              </a:rPr>
              <a:pPr>
                <a:spcAft>
                  <a:spcPts val="600"/>
                </a:spcAft>
              </a:pPr>
              <a:t>29</a:t>
            </a:fld>
            <a:endParaRPr lang="en-US">
              <a:solidFill>
                <a:srgbClr val="FFFFFF"/>
              </a:solidFill>
            </a:endParaRPr>
          </a:p>
        </p:txBody>
      </p:sp>
    </p:spTree>
    <p:extLst>
      <p:ext uri="{BB962C8B-B14F-4D97-AF65-F5344CB8AC3E}">
        <p14:creationId xmlns:p14="http://schemas.microsoft.com/office/powerpoint/2010/main" val="273629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212922DE-8F91-5E43-9B73-E2CE3ADC6996}"/>
              </a:ext>
            </a:extLst>
          </p:cNvPr>
          <p:cNvSpPr>
            <a:spLocks noGrp="1"/>
          </p:cNvSpPr>
          <p:nvPr>
            <p:ph type="title"/>
          </p:nvPr>
        </p:nvSpPr>
        <p:spPr>
          <a:xfrm>
            <a:off x="4965430" y="629268"/>
            <a:ext cx="6586491" cy="1286160"/>
          </a:xfrm>
        </p:spPr>
        <p:txBody>
          <a:bodyPr anchor="b">
            <a:normAutofit/>
          </a:bodyPr>
          <a:lstStyle/>
          <a:p>
            <a:pPr eaLnBrk="1" hangingPunct="1"/>
            <a:r>
              <a:rPr lang="en-GB" altLang="en-US" dirty="0"/>
              <a:t>Outline session 1</a:t>
            </a:r>
          </a:p>
        </p:txBody>
      </p:sp>
      <p:sp>
        <p:nvSpPr>
          <p:cNvPr id="16386" name="Content Placeholder 2">
            <a:extLst>
              <a:ext uri="{FF2B5EF4-FFF2-40B4-BE49-F238E27FC236}">
                <a16:creationId xmlns:a16="http://schemas.microsoft.com/office/drawing/2014/main" id="{3B49E869-B416-A643-A16F-B72E14026C4D}"/>
              </a:ext>
            </a:extLst>
          </p:cNvPr>
          <p:cNvSpPr>
            <a:spLocks noGrp="1"/>
          </p:cNvSpPr>
          <p:nvPr>
            <p:ph idx="1"/>
          </p:nvPr>
        </p:nvSpPr>
        <p:spPr>
          <a:xfrm>
            <a:off x="4942369" y="2724150"/>
            <a:ext cx="6586489" cy="3785419"/>
          </a:xfrm>
        </p:spPr>
        <p:txBody>
          <a:bodyPr>
            <a:normAutofit/>
          </a:bodyPr>
          <a:lstStyle/>
          <a:p>
            <a:pPr eaLnBrk="1" hangingPunct="1"/>
            <a:r>
              <a:rPr lang="en-GB" altLang="en-US" sz="2400" dirty="0"/>
              <a:t>Introductions &amp; expectations</a:t>
            </a:r>
          </a:p>
          <a:p>
            <a:pPr eaLnBrk="1" hangingPunct="1"/>
            <a:r>
              <a:rPr lang="en-GB" altLang="en-US" sz="2400" dirty="0"/>
              <a:t>Module introduction </a:t>
            </a:r>
            <a:r>
              <a:rPr lang="mr-IN" altLang="en-US" sz="2400" dirty="0"/>
              <a:t>–</a:t>
            </a:r>
            <a:r>
              <a:rPr lang="en-GB" altLang="en-US" sz="2400" dirty="0"/>
              <a:t> MSG</a:t>
            </a:r>
          </a:p>
          <a:p>
            <a:pPr eaLnBrk="1" hangingPunct="1"/>
            <a:r>
              <a:rPr lang="en-GB" altLang="en-US" sz="2400" dirty="0"/>
              <a:t>Assessment </a:t>
            </a:r>
            <a:r>
              <a:rPr lang="mr-IN" altLang="en-US" sz="2400" dirty="0"/>
              <a:t>–</a:t>
            </a:r>
            <a:r>
              <a:rPr lang="en-GB" altLang="en-US" sz="2400" dirty="0"/>
              <a:t> 3 stages</a:t>
            </a:r>
          </a:p>
          <a:p>
            <a:pPr eaLnBrk="1" hangingPunct="1"/>
            <a:r>
              <a:rPr lang="en-GB" altLang="en-US" sz="2400" dirty="0"/>
              <a:t>Blackboard</a:t>
            </a:r>
          </a:p>
        </p:txBody>
      </p:sp>
      <p:pic>
        <p:nvPicPr>
          <p:cNvPr id="16388" name="Picture 16387" descr="Writing an appointment on a paper agenda">
            <a:extLst>
              <a:ext uri="{FF2B5EF4-FFF2-40B4-BE49-F238E27FC236}">
                <a16:creationId xmlns:a16="http://schemas.microsoft.com/office/drawing/2014/main" id="{07854A4D-7691-42AF-A89B-09A8BE9F4A8E}"/>
              </a:ext>
            </a:extLst>
          </p:cNvPr>
          <p:cNvPicPr>
            <a:picLocks noChangeAspect="1"/>
          </p:cNvPicPr>
          <p:nvPr/>
        </p:nvPicPr>
        <p:blipFill rotWithShape="1">
          <a:blip r:embed="rId2"/>
          <a:srcRect r="54881" b="-1"/>
          <a:stretch/>
        </p:blipFill>
        <p:spPr>
          <a:xfrm>
            <a:off x="20" y="10"/>
            <a:ext cx="4635571" cy="6857990"/>
          </a:xfrm>
          <a:prstGeom prst="rect">
            <a:avLst/>
          </a:prstGeom>
          <a:effectLst/>
        </p:spPr>
      </p:pic>
      <p:cxnSp>
        <p:nvCxnSpPr>
          <p:cNvPr id="72" name="Straight Connector 7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9B096"/>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9F3BB33-519A-E241-B833-203520F469A1}"/>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AE046B37-810F-5B4D-B453-CE4B8EC5ED56}"/>
              </a:ext>
            </a:extLst>
          </p:cNvPr>
          <p:cNvSpPr>
            <a:spLocks noGrp="1"/>
          </p:cNvSpPr>
          <p:nvPr>
            <p:ph type="sldNum" sz="quarter" idx="12"/>
          </p:nvPr>
        </p:nvSpPr>
        <p:spPr/>
        <p:txBody>
          <a:bodyPr/>
          <a:lstStyle/>
          <a:p>
            <a:fld id="{ABB5706B-A6E6-D045-8B9D-6D129BEB7D11}" type="slidenum">
              <a:rPr lang="en-GB" smtClean="0"/>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5" name="Rectangle 6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3" name="Title 1">
            <a:extLst>
              <a:ext uri="{FF2B5EF4-FFF2-40B4-BE49-F238E27FC236}">
                <a16:creationId xmlns:a16="http://schemas.microsoft.com/office/drawing/2014/main" id="{8892FB59-EE9C-6C48-AB3D-381417F829F9}"/>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altLang="en-US" sz="5400" kern="1200">
                <a:solidFill>
                  <a:schemeClr val="tx1"/>
                </a:solidFill>
                <a:latin typeface="+mj-lt"/>
                <a:ea typeface="+mj-ea"/>
                <a:cs typeface="+mj-cs"/>
              </a:rPr>
              <a:t>Assessment Part B </a:t>
            </a:r>
          </a:p>
        </p:txBody>
      </p:sp>
      <p:sp>
        <p:nvSpPr>
          <p:cNvPr id="3379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1D67CE-79F8-A645-973B-206DDDD76E68}"/>
              </a:ext>
            </a:extLst>
          </p:cNvPr>
          <p:cNvSpPr>
            <a:spLocks noGrp="1"/>
          </p:cNvSpPr>
          <p:nvPr>
            <p:ph sz="half" idx="1"/>
          </p:nvPr>
        </p:nvSpPr>
        <p:spPr>
          <a:xfrm>
            <a:off x="5126418" y="552091"/>
            <a:ext cx="6224335" cy="5431536"/>
          </a:xfrm>
        </p:spPr>
        <p:txBody>
          <a:bodyPr vert="horz" lIns="91440" tIns="45720" rIns="91440" bIns="45720" rtlCol="0" anchor="ctr">
            <a:normAutofit/>
          </a:bodyPr>
          <a:lstStyle/>
          <a:p>
            <a:pPr marL="0" indent="0">
              <a:buNone/>
              <a:defRPr/>
            </a:pPr>
            <a:r>
              <a:rPr lang="en-US" sz="2400" b="1" u="sng" dirty="0"/>
              <a:t>Personal Development and Learning  Plan</a:t>
            </a:r>
          </a:p>
          <a:p>
            <a:pPr marL="0" indent="0">
              <a:buNone/>
              <a:defRPr/>
            </a:pPr>
            <a:endParaRPr lang="en-US" sz="2400" b="1" u="sng" dirty="0"/>
          </a:p>
          <a:p>
            <a:pPr marL="0">
              <a:defRPr/>
            </a:pPr>
            <a:r>
              <a:rPr lang="en-US" sz="2400" dirty="0"/>
              <a:t>What is a PDP/Why is it a useful tool?</a:t>
            </a:r>
          </a:p>
          <a:p>
            <a:pPr marL="0">
              <a:defRPr/>
            </a:pPr>
            <a:r>
              <a:rPr lang="en-US" sz="2400" dirty="0"/>
              <a:t>Show template on BB</a:t>
            </a:r>
          </a:p>
          <a:p>
            <a:pPr marL="0">
              <a:defRPr/>
            </a:pPr>
            <a:r>
              <a:rPr lang="en-US" sz="2400" dirty="0"/>
              <a:t>Go through detailed brief from MSG</a:t>
            </a:r>
          </a:p>
          <a:p>
            <a:pPr marL="0">
              <a:defRPr/>
            </a:pPr>
            <a:r>
              <a:rPr lang="en-US" sz="2400" dirty="0"/>
              <a:t>Formative and summative submission </a:t>
            </a:r>
          </a:p>
          <a:p>
            <a:pPr>
              <a:defRPr/>
            </a:pPr>
            <a:endParaRPr lang="en-US" sz="2400" dirty="0"/>
          </a:p>
        </p:txBody>
      </p:sp>
      <p:sp>
        <p:nvSpPr>
          <p:cNvPr id="2" name="Footer Placeholder 1">
            <a:extLst>
              <a:ext uri="{FF2B5EF4-FFF2-40B4-BE49-F238E27FC236}">
                <a16:creationId xmlns:a16="http://schemas.microsoft.com/office/drawing/2014/main" id="{C352BA07-EFC1-DA4A-B631-BB25FBF51283}"/>
              </a:ext>
            </a:extLst>
          </p:cNvPr>
          <p:cNvSpPr>
            <a:spLocks noGrp="1"/>
          </p:cNvSpPr>
          <p:nvPr>
            <p:ph type="ftr" sz="quarter" idx="11"/>
          </p:nvPr>
        </p:nvSpPr>
        <p:spPr/>
        <p:txBody>
          <a:bodyPr/>
          <a:lstStyle/>
          <a:p>
            <a:r>
              <a:rPr lang="en-GB"/>
              <a:t>MIP 2021-22</a:t>
            </a:r>
          </a:p>
        </p:txBody>
      </p:sp>
      <p:sp>
        <p:nvSpPr>
          <p:cNvPr id="4" name="Slide Number Placeholder 3">
            <a:extLst>
              <a:ext uri="{FF2B5EF4-FFF2-40B4-BE49-F238E27FC236}">
                <a16:creationId xmlns:a16="http://schemas.microsoft.com/office/drawing/2014/main" id="{64BFC25C-DA7D-9445-97DA-F9FA69F0E2A5}"/>
              </a:ext>
            </a:extLst>
          </p:cNvPr>
          <p:cNvSpPr>
            <a:spLocks noGrp="1"/>
          </p:cNvSpPr>
          <p:nvPr>
            <p:ph type="sldNum" sz="quarter" idx="12"/>
          </p:nvPr>
        </p:nvSpPr>
        <p:spPr/>
        <p:txBody>
          <a:bodyPr/>
          <a:lstStyle/>
          <a:p>
            <a:fld id="{ABB5706B-A6E6-D045-8B9D-6D129BEB7D11}" type="slidenum">
              <a:rPr lang="en-GB" smtClean="0"/>
              <a:t>30</a:t>
            </a:fld>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id="{C0B96B83-AF0F-A742-BF69-32C919CDC8F2}"/>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altLang="en-US" sz="5400" kern="1200">
                <a:solidFill>
                  <a:schemeClr val="tx1"/>
                </a:solidFill>
                <a:latin typeface="+mj-lt"/>
                <a:ea typeface="+mj-ea"/>
                <a:cs typeface="+mj-cs"/>
              </a:rPr>
              <a:t>Assessment Part C</a:t>
            </a:r>
          </a:p>
        </p:txBody>
      </p:sp>
      <p:sp>
        <p:nvSpPr>
          <p:cNvPr id="7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Content Placeholder 2">
            <a:extLst>
              <a:ext uri="{FF2B5EF4-FFF2-40B4-BE49-F238E27FC236}">
                <a16:creationId xmlns:a16="http://schemas.microsoft.com/office/drawing/2014/main" id="{4CBA2719-F93E-4C46-A6C8-CB265A860B6F}"/>
              </a:ext>
            </a:extLst>
          </p:cNvPr>
          <p:cNvSpPr>
            <a:spLocks noGrp="1"/>
          </p:cNvSpPr>
          <p:nvPr>
            <p:ph sz="half" idx="1"/>
          </p:nvPr>
        </p:nvSpPr>
        <p:spPr>
          <a:xfrm>
            <a:off x="5126418" y="552091"/>
            <a:ext cx="6224335" cy="5431536"/>
          </a:xfrm>
        </p:spPr>
        <p:txBody>
          <a:bodyPr vert="horz" lIns="91440" tIns="45720" rIns="91440" bIns="45720" rtlCol="0" anchor="ctr">
            <a:normAutofit/>
          </a:bodyPr>
          <a:lstStyle/>
          <a:p>
            <a:pPr marL="0" indent="0">
              <a:buNone/>
            </a:pPr>
            <a:r>
              <a:rPr lang="en-US" altLang="en-US" sz="2200" b="1" u="sng" dirty="0"/>
              <a:t>PDP Interview </a:t>
            </a:r>
          </a:p>
          <a:p>
            <a:pPr marL="0"/>
            <a:r>
              <a:rPr lang="en-US" altLang="en-US" sz="2200" dirty="0"/>
              <a:t>PDP Interviews to be held over weeks </a:t>
            </a:r>
            <a:r>
              <a:rPr lang="en-US" altLang="en-US" sz="2200" u="sng" dirty="0"/>
              <a:t>12 and 13 </a:t>
            </a:r>
            <a:r>
              <a:rPr lang="en-US" altLang="en-US" sz="2200" dirty="0"/>
              <a:t>with Francisca or Paul OR Francisca and Paul. </a:t>
            </a:r>
            <a:r>
              <a:rPr lang="en-US" altLang="en-US" sz="2200" i="1" dirty="0"/>
              <a:t>Interviews will be audio recorded for grading purposes</a:t>
            </a:r>
            <a:r>
              <a:rPr lang="en-US" altLang="en-US" sz="2200" dirty="0"/>
              <a:t>. </a:t>
            </a:r>
          </a:p>
          <a:p>
            <a:pPr marL="0"/>
            <a:endParaRPr lang="en-US" altLang="en-US" sz="2200" dirty="0"/>
          </a:p>
          <a:p>
            <a:pPr marL="0"/>
            <a:r>
              <a:rPr lang="en-US" altLang="en-US" sz="2200" dirty="0"/>
              <a:t>You will need to bring your completed reflective journal and personal learning and development plan with a cover page; you will also need to prepare a 3-5 minute presentation based on these to a pre-arranged interview (no slides are required). The tutor(s) will listen to the presentation and ask questions about the reflective journal and plan. This interview will be audio recorded. There will be opportunities to discuss the interview process and obtain feedback in class. (From MSG)</a:t>
            </a:r>
          </a:p>
        </p:txBody>
      </p:sp>
      <p:sp>
        <p:nvSpPr>
          <p:cNvPr id="2" name="Footer Placeholder 1">
            <a:extLst>
              <a:ext uri="{FF2B5EF4-FFF2-40B4-BE49-F238E27FC236}">
                <a16:creationId xmlns:a16="http://schemas.microsoft.com/office/drawing/2014/main" id="{BF472E53-41B4-A545-AC9F-DF73B9AA1E10}"/>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86A1EF4E-D395-FB4B-B7FF-585B4FD290B2}"/>
              </a:ext>
            </a:extLst>
          </p:cNvPr>
          <p:cNvSpPr>
            <a:spLocks noGrp="1"/>
          </p:cNvSpPr>
          <p:nvPr>
            <p:ph type="sldNum" sz="quarter" idx="12"/>
          </p:nvPr>
        </p:nvSpPr>
        <p:spPr/>
        <p:txBody>
          <a:bodyPr/>
          <a:lstStyle/>
          <a:p>
            <a:fld id="{ABB5706B-A6E6-D045-8B9D-6D129BEB7D11}" type="slidenum">
              <a:rPr lang="en-GB" smtClean="0"/>
              <a:t>31</a:t>
            </a:fld>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 name="Title 1">
            <a:extLst>
              <a:ext uri="{FF2B5EF4-FFF2-40B4-BE49-F238E27FC236}">
                <a16:creationId xmlns:a16="http://schemas.microsoft.com/office/drawing/2014/main" id="{9D9D1A44-B587-2040-AEB7-6F401A7BF8DD}"/>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altLang="en-US" sz="5400" kern="1200">
                <a:solidFill>
                  <a:schemeClr val="tx1"/>
                </a:solidFill>
                <a:latin typeface="+mj-lt"/>
                <a:ea typeface="+mj-ea"/>
                <a:cs typeface="+mj-cs"/>
              </a:rPr>
              <a:t>Assessment </a:t>
            </a:r>
          </a:p>
        </p:txBody>
      </p:sp>
      <p:pic>
        <p:nvPicPr>
          <p:cNvPr id="53250" name="Picture 2" descr="Image result for winner">
            <a:extLst>
              <a:ext uri="{FF2B5EF4-FFF2-40B4-BE49-F238E27FC236}">
                <a16:creationId xmlns:a16="http://schemas.microsoft.com/office/drawing/2014/main" id="{4AB699B8-7073-6A43-8D3D-2BE13D617C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6973" y="640080"/>
            <a:ext cx="4506894" cy="5577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Content Placeholder 2">
            <a:extLst>
              <a:ext uri="{FF2B5EF4-FFF2-40B4-BE49-F238E27FC236}">
                <a16:creationId xmlns:a16="http://schemas.microsoft.com/office/drawing/2014/main" id="{BC9A6186-259C-6444-85AA-149DE3B20E46}"/>
              </a:ext>
            </a:extLst>
          </p:cNvPr>
          <p:cNvSpPr>
            <a:spLocks noGrp="1"/>
          </p:cNvSpPr>
          <p:nvPr>
            <p:ph sz="half" idx="1"/>
          </p:nvPr>
        </p:nvSpPr>
        <p:spPr>
          <a:xfrm>
            <a:off x="6739128" y="2664886"/>
            <a:ext cx="4818888" cy="3550789"/>
          </a:xfrm>
        </p:spPr>
        <p:txBody>
          <a:bodyPr vert="horz" lIns="91440" tIns="45720" rIns="91440" bIns="45720" rtlCol="0" anchor="t">
            <a:normAutofit/>
          </a:bodyPr>
          <a:lstStyle/>
          <a:p>
            <a:pPr marL="0"/>
            <a:r>
              <a:rPr lang="en-US" altLang="en-US" sz="2200"/>
              <a:t>All assessments will have many opportunities for in-class practice and formative feedback so please attend / communicate and take advantage of these opportunities as you will be the WINNER if you do.</a:t>
            </a:r>
          </a:p>
        </p:txBody>
      </p:sp>
      <p:sp>
        <p:nvSpPr>
          <p:cNvPr id="2" name="Footer Placeholder 1">
            <a:extLst>
              <a:ext uri="{FF2B5EF4-FFF2-40B4-BE49-F238E27FC236}">
                <a16:creationId xmlns:a16="http://schemas.microsoft.com/office/drawing/2014/main" id="{46574E24-8C63-2349-AB11-AC32AE395071}"/>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0CBFC0FE-5FF0-044D-BD68-A972BF1D0CDF}"/>
              </a:ext>
            </a:extLst>
          </p:cNvPr>
          <p:cNvSpPr>
            <a:spLocks noGrp="1"/>
          </p:cNvSpPr>
          <p:nvPr>
            <p:ph type="sldNum" sz="quarter" idx="12"/>
          </p:nvPr>
        </p:nvSpPr>
        <p:spPr/>
        <p:txBody>
          <a:bodyPr/>
          <a:lstStyle/>
          <a:p>
            <a:fld id="{ABB5706B-A6E6-D045-8B9D-6D129BEB7D11}" type="slidenum">
              <a:rPr lang="en-GB" smtClean="0"/>
              <a:t>32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fade">
                                      <p:cBhvr>
                                        <p:cTn id="7" dur="2000"/>
                                        <p:tgtEl>
                                          <p:spTgt spid="53250"/>
                                        </p:tgtEl>
                                      </p:cBhvr>
                                    </p:animEffect>
                                    <p:anim calcmode="lin" valueType="num">
                                      <p:cBhvr>
                                        <p:cTn id="8" dur="2000" fill="hold"/>
                                        <p:tgtEl>
                                          <p:spTgt spid="53250"/>
                                        </p:tgtEl>
                                        <p:attrNameLst>
                                          <p:attrName>ppt_w</p:attrName>
                                        </p:attrNameLst>
                                      </p:cBhvr>
                                      <p:tavLst>
                                        <p:tav tm="0" fmla="#ppt_w*sin(2.5*pi*$)">
                                          <p:val>
                                            <p:fltVal val="0"/>
                                          </p:val>
                                        </p:tav>
                                        <p:tav tm="100000">
                                          <p:val>
                                            <p:fltVal val="1"/>
                                          </p:val>
                                        </p:tav>
                                      </p:tavLst>
                                    </p:anim>
                                    <p:anim calcmode="lin" valueType="num">
                                      <p:cBhvr>
                                        <p:cTn id="9" dur="2000" fill="hold"/>
                                        <p:tgtEl>
                                          <p:spTgt spid="532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02920"/>
            <a:ext cx="3419856" cy="1463040"/>
          </a:xfrm>
        </p:spPr>
        <p:txBody>
          <a:bodyPr vert="horz" lIns="91440" tIns="45720" rIns="91440" bIns="45720" rtlCol="0" anchor="ctr">
            <a:normAutofit/>
          </a:bodyPr>
          <a:lstStyle/>
          <a:p>
            <a:r>
              <a:rPr lang="en-US" sz="4800" b="1" kern="1200">
                <a:solidFill>
                  <a:schemeClr val="tx1"/>
                </a:solidFill>
                <a:latin typeface="+mj-lt"/>
                <a:ea typeface="+mj-ea"/>
                <a:cs typeface="+mj-cs"/>
              </a:rPr>
              <a:t>Marking Grid</a:t>
            </a: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4654295" y="502920"/>
            <a:ext cx="6894576" cy="14630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200" b="1" i="0" u="none" strike="noStrike" cap="none" normalizeH="0" baseline="0" dirty="0">
                <a:ln>
                  <a:noFill/>
                </a:ln>
                <a:effectLst/>
              </a:rPr>
              <a:t>Assessment criteria</a:t>
            </a:r>
            <a:r>
              <a:rPr kumimoji="0" lang="en-US" altLang="en-US" sz="2200" b="0" i="0" u="none" strike="noStrike" cap="none" normalizeH="0" baseline="0" dirty="0">
                <a:ln>
                  <a:noFill/>
                </a:ln>
                <a:effectLst/>
              </a:rPr>
              <a:t>: </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200" b="0" i="0" u="none" strike="noStrike" cap="none" normalizeH="0" baseline="0" dirty="0">
              <a:ln>
                <a:noFill/>
              </a:ln>
              <a:effectLst/>
            </a:endParaRPr>
          </a:p>
        </p:txBody>
      </p:sp>
      <p:pic>
        <p:nvPicPr>
          <p:cNvPr id="4" name="Picture 3" descr="Table&#10;&#10;Description automatically generated">
            <a:extLst>
              <a:ext uri="{FF2B5EF4-FFF2-40B4-BE49-F238E27FC236}">
                <a16:creationId xmlns:a16="http://schemas.microsoft.com/office/drawing/2014/main" id="{3330F5E3-D04E-1244-9D16-E6D595E93789}"/>
              </a:ext>
            </a:extLst>
          </p:cNvPr>
          <p:cNvPicPr>
            <a:picLocks noChangeAspect="1"/>
          </p:cNvPicPr>
          <p:nvPr/>
        </p:nvPicPr>
        <p:blipFill>
          <a:blip r:embed="rId2"/>
          <a:stretch>
            <a:fillRect/>
          </a:stretch>
        </p:blipFill>
        <p:spPr>
          <a:xfrm>
            <a:off x="739428" y="2290936"/>
            <a:ext cx="10700951" cy="3959352"/>
          </a:xfrm>
          <a:prstGeom prst="rect">
            <a:avLst/>
          </a:prstGeom>
        </p:spPr>
      </p:pic>
      <p:sp>
        <p:nvSpPr>
          <p:cNvPr id="3" name="Footer Placeholder 2">
            <a:extLst>
              <a:ext uri="{FF2B5EF4-FFF2-40B4-BE49-F238E27FC236}">
                <a16:creationId xmlns:a16="http://schemas.microsoft.com/office/drawing/2014/main" id="{722EC974-84AD-874F-86F3-1926904BBF0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MIP 2021-22</a:t>
            </a:r>
          </a:p>
        </p:txBody>
      </p:sp>
      <p:sp>
        <p:nvSpPr>
          <p:cNvPr id="6" name="Slide Number Placeholder 5">
            <a:extLst>
              <a:ext uri="{FF2B5EF4-FFF2-40B4-BE49-F238E27FC236}">
                <a16:creationId xmlns:a16="http://schemas.microsoft.com/office/drawing/2014/main" id="{7F8E5F45-66E4-B34E-AA89-7936A5E9D8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BB5706B-A6E6-D045-8B9D-6D129BEB7D11}" type="slidenum">
              <a:rPr lang="en-US" smtClean="0"/>
              <a:pPr>
                <a:spcAft>
                  <a:spcPts val="600"/>
                </a:spcAft>
              </a:pPr>
              <a:t>33</a:t>
            </a:fld>
            <a:endParaRPr lang="en-US"/>
          </a:p>
        </p:txBody>
      </p:sp>
    </p:spTree>
    <p:extLst>
      <p:ext uri="{BB962C8B-B14F-4D97-AF65-F5344CB8AC3E}">
        <p14:creationId xmlns:p14="http://schemas.microsoft.com/office/powerpoint/2010/main" val="2773042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AA9A1-BB23-7F41-BFB4-FF5AFC332CBC}"/>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Activity 2</a:t>
            </a:r>
          </a:p>
        </p:txBody>
      </p:sp>
      <p:sp>
        <p:nvSpPr>
          <p:cNvPr id="3" name="Content Placeholder 2">
            <a:extLst>
              <a:ext uri="{FF2B5EF4-FFF2-40B4-BE49-F238E27FC236}">
                <a16:creationId xmlns:a16="http://schemas.microsoft.com/office/drawing/2014/main" id="{50E9C605-7A87-BC49-9C9D-B1C2EA7EABB2}"/>
              </a:ext>
            </a:extLst>
          </p:cNvPr>
          <p:cNvSpPr>
            <a:spLocks noGrp="1"/>
          </p:cNvSpPr>
          <p:nvPr>
            <p:ph idx="1"/>
          </p:nvPr>
        </p:nvSpPr>
        <p:spPr>
          <a:xfrm>
            <a:off x="838199" y="4983276"/>
            <a:ext cx="10512552" cy="1126680"/>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Seven Approaches to Learning</a:t>
            </a:r>
          </a:p>
        </p:txBody>
      </p:sp>
      <p:sp>
        <p:nvSpPr>
          <p:cNvPr id="12"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61F229A-C2BB-B54D-B5E0-5612EC4888E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MIP 2021-22</a:t>
            </a:r>
          </a:p>
        </p:txBody>
      </p:sp>
      <p:sp>
        <p:nvSpPr>
          <p:cNvPr id="5" name="Slide Number Placeholder 4">
            <a:extLst>
              <a:ext uri="{FF2B5EF4-FFF2-40B4-BE49-F238E27FC236}">
                <a16:creationId xmlns:a16="http://schemas.microsoft.com/office/drawing/2014/main" id="{5A57B3BC-24E0-364A-9D59-AFDB12AFD29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BB5706B-A6E6-D045-8B9D-6D129BEB7D11}" type="slidenum">
              <a:rPr lang="en-US" smtClean="0"/>
              <a:pPr>
                <a:spcAft>
                  <a:spcPts val="600"/>
                </a:spcAft>
              </a:pPr>
              <a:t>34</a:t>
            </a:fld>
            <a:endParaRPr lang="en-US"/>
          </a:p>
        </p:txBody>
      </p:sp>
    </p:spTree>
    <p:extLst>
      <p:ext uri="{BB962C8B-B14F-4D97-AF65-F5344CB8AC3E}">
        <p14:creationId xmlns:p14="http://schemas.microsoft.com/office/powerpoint/2010/main" val="2711267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ew business people in an office&#10;&#10;Description automatically generated with low confidence"/>
          <p:cNvPicPr>
            <a:picLocks noChangeAspect="1"/>
          </p:cNvPicPr>
          <p:nvPr/>
        </p:nvPicPr>
        <p:blipFill rotWithShape="1">
          <a:blip r:embed="rId3">
            <a:extLst>
              <a:ext uri="{28A0092B-C50C-407E-A947-70E740481C1C}">
                <a14:useLocalDpi xmlns:a14="http://schemas.microsoft.com/office/drawing/2010/main" val="0"/>
              </a:ext>
            </a:extLst>
          </a:blip>
          <a:srcRect l="8155" t="7800" r="2629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b="1" dirty="0"/>
              <a:t>By the end of the Module, you will have amazing skills in:</a:t>
            </a:r>
          </a:p>
        </p:txBody>
      </p:sp>
      <p:sp>
        <p:nvSpPr>
          <p:cNvPr id="3" name="Content Placeholder 2"/>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dirty="0"/>
              <a:t>Reflective writing</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9A243B-9F79-2546-B8EF-56D6925D8F31}"/>
              </a:ext>
            </a:extLst>
          </p:cNvPr>
          <p:cNvSpPr>
            <a:spLocks noGrp="1"/>
          </p:cNvSpPr>
          <p:nvPr>
            <p:ph type="ftr" sz="quarter" idx="11"/>
          </p:nvPr>
        </p:nvSpPr>
        <p:spPr/>
        <p:txBody>
          <a:bodyPr/>
          <a:lstStyle/>
          <a:p>
            <a:r>
              <a:rPr lang="en-GB"/>
              <a:t>MIP 2021-22</a:t>
            </a:r>
            <a:endParaRPr lang="en-GB" dirty="0"/>
          </a:p>
        </p:txBody>
      </p:sp>
      <p:sp>
        <p:nvSpPr>
          <p:cNvPr id="6" name="Slide Number Placeholder 5">
            <a:extLst>
              <a:ext uri="{FF2B5EF4-FFF2-40B4-BE49-F238E27FC236}">
                <a16:creationId xmlns:a16="http://schemas.microsoft.com/office/drawing/2014/main" id="{2E0B07E2-D54E-6F42-825B-557782191EB9}"/>
              </a:ext>
            </a:extLst>
          </p:cNvPr>
          <p:cNvSpPr>
            <a:spLocks noGrp="1"/>
          </p:cNvSpPr>
          <p:nvPr>
            <p:ph type="sldNum" sz="quarter" idx="12"/>
          </p:nvPr>
        </p:nvSpPr>
        <p:spPr/>
        <p:txBody>
          <a:bodyPr/>
          <a:lstStyle/>
          <a:p>
            <a:fld id="{ABB5706B-A6E6-D045-8B9D-6D129BEB7D11}" type="slidenum">
              <a:rPr lang="en-GB" smtClean="0"/>
              <a:t>35</a:t>
            </a:fld>
            <a:endParaRPr lang="en-GB"/>
          </a:p>
        </p:txBody>
      </p:sp>
    </p:spTree>
    <p:extLst>
      <p:ext uri="{BB962C8B-B14F-4D97-AF65-F5344CB8AC3E}">
        <p14:creationId xmlns:p14="http://schemas.microsoft.com/office/powerpoint/2010/main" val="585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D3EAD-92BE-FB43-9F46-A27ECB6A9B22}"/>
              </a:ext>
            </a:extLst>
          </p:cNvPr>
          <p:cNvPicPr>
            <a:picLocks noChangeAspect="1"/>
          </p:cNvPicPr>
          <p:nvPr/>
        </p:nvPicPr>
        <p:blipFill>
          <a:blip r:embed="rId2"/>
          <a:stretch>
            <a:fillRect/>
          </a:stretch>
        </p:blipFill>
        <p:spPr>
          <a:xfrm>
            <a:off x="0" y="0"/>
            <a:ext cx="12192000" cy="6858000"/>
          </a:xfrm>
          <a:prstGeom prst="rect">
            <a:avLst/>
          </a:prstGeom>
        </p:spPr>
      </p:pic>
      <p:pic>
        <p:nvPicPr>
          <p:cNvPr id="6" name="Content Placeholder 3">
            <a:extLst>
              <a:ext uri="{FF2B5EF4-FFF2-40B4-BE49-F238E27FC236}">
                <a16:creationId xmlns:a16="http://schemas.microsoft.com/office/drawing/2014/main" id="{3003DAC0-5B58-F34C-9388-23E529CEA4D5}"/>
              </a:ext>
            </a:extLst>
          </p:cNvPr>
          <p:cNvPicPr>
            <a:picLocks noGrp="1" noChangeAspect="1"/>
          </p:cNvPicPr>
          <p:nvPr>
            <p:ph idx="1"/>
          </p:nvPr>
        </p:nvPicPr>
        <p:blipFill>
          <a:blip r:embed="rId3"/>
          <a:stretch>
            <a:fillRect/>
          </a:stretch>
        </p:blipFill>
        <p:spPr>
          <a:xfrm>
            <a:off x="5259346" y="2325233"/>
            <a:ext cx="3480983" cy="1926727"/>
          </a:xfrm>
          <a:prstGeom prst="rect">
            <a:avLst/>
          </a:prstGeom>
        </p:spPr>
      </p:pic>
      <p:sp>
        <p:nvSpPr>
          <p:cNvPr id="7" name="Footer Placeholder 6">
            <a:extLst>
              <a:ext uri="{FF2B5EF4-FFF2-40B4-BE49-F238E27FC236}">
                <a16:creationId xmlns:a16="http://schemas.microsoft.com/office/drawing/2014/main" id="{261261C5-AAB6-A242-B279-D8904151C848}"/>
              </a:ext>
            </a:extLst>
          </p:cNvPr>
          <p:cNvSpPr>
            <a:spLocks noGrp="1"/>
          </p:cNvSpPr>
          <p:nvPr>
            <p:ph type="ftr" sz="quarter" idx="11"/>
          </p:nvPr>
        </p:nvSpPr>
        <p:spPr>
          <a:xfrm>
            <a:off x="4038600" y="6482080"/>
            <a:ext cx="4114800" cy="365125"/>
          </a:xfrm>
        </p:spPr>
        <p:txBody>
          <a:bodyPr/>
          <a:lstStyle/>
          <a:p>
            <a:r>
              <a:rPr lang="en-GB"/>
              <a:t>MIP 2021-22</a:t>
            </a:r>
            <a:endParaRPr lang="en-GB" dirty="0"/>
          </a:p>
        </p:txBody>
      </p:sp>
      <p:sp>
        <p:nvSpPr>
          <p:cNvPr id="8" name="Slide Number Placeholder 7">
            <a:extLst>
              <a:ext uri="{FF2B5EF4-FFF2-40B4-BE49-F238E27FC236}">
                <a16:creationId xmlns:a16="http://schemas.microsoft.com/office/drawing/2014/main" id="{CE37F23C-C10D-8D43-B072-7A5E4CB2D6D7}"/>
              </a:ext>
            </a:extLst>
          </p:cNvPr>
          <p:cNvSpPr>
            <a:spLocks noGrp="1"/>
          </p:cNvSpPr>
          <p:nvPr>
            <p:ph type="sldNum" sz="quarter" idx="12"/>
          </p:nvPr>
        </p:nvSpPr>
        <p:spPr/>
        <p:txBody>
          <a:bodyPr/>
          <a:lstStyle/>
          <a:p>
            <a:fld id="{ABB5706B-A6E6-D045-8B9D-6D129BEB7D11}" type="slidenum">
              <a:rPr lang="en-GB" smtClean="0"/>
              <a:t>36</a:t>
            </a:fld>
            <a:endParaRPr lang="en-GB"/>
          </a:p>
        </p:txBody>
      </p:sp>
    </p:spTree>
    <p:extLst>
      <p:ext uri="{BB962C8B-B14F-4D97-AF65-F5344CB8AC3E}">
        <p14:creationId xmlns:p14="http://schemas.microsoft.com/office/powerpoint/2010/main" val="20263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B9446D9-DBC3-3746-872D-9B0F5E245454}"/>
              </a:ext>
            </a:extLst>
          </p:cNvPr>
          <p:cNvPicPr>
            <a:picLocks noChangeAspect="1"/>
          </p:cNvPicPr>
          <p:nvPr/>
        </p:nvPicPr>
        <p:blipFill>
          <a:blip r:embed="rId2"/>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5C5DFB43-35D6-974B-8007-DCA9C81AC3A7}"/>
              </a:ext>
            </a:extLst>
          </p:cNvPr>
          <p:cNvSpPr>
            <a:spLocks noGrp="1"/>
          </p:cNvSpPr>
          <p:nvPr>
            <p:ph type="ftr" sz="quarter" idx="11"/>
          </p:nvPr>
        </p:nvSpPr>
        <p:spPr/>
        <p:txBody>
          <a:bodyPr/>
          <a:lstStyle/>
          <a:p>
            <a:r>
              <a:rPr lang="en-GB"/>
              <a:t>MIP 2021-22</a:t>
            </a:r>
            <a:endParaRPr lang="en-GB" dirty="0"/>
          </a:p>
        </p:txBody>
      </p:sp>
      <p:sp>
        <p:nvSpPr>
          <p:cNvPr id="7" name="Slide Number Placeholder 6">
            <a:extLst>
              <a:ext uri="{FF2B5EF4-FFF2-40B4-BE49-F238E27FC236}">
                <a16:creationId xmlns:a16="http://schemas.microsoft.com/office/drawing/2014/main" id="{A6F30BA5-3494-4242-8670-779F4E6F47B3}"/>
              </a:ext>
            </a:extLst>
          </p:cNvPr>
          <p:cNvSpPr>
            <a:spLocks noGrp="1"/>
          </p:cNvSpPr>
          <p:nvPr>
            <p:ph type="sldNum" sz="quarter" idx="12"/>
          </p:nvPr>
        </p:nvSpPr>
        <p:spPr/>
        <p:txBody>
          <a:bodyPr/>
          <a:lstStyle/>
          <a:p>
            <a:fld id="{ABB5706B-A6E6-D045-8B9D-6D129BEB7D11}" type="slidenum">
              <a:rPr lang="en-GB" smtClean="0"/>
              <a:t>37</a:t>
            </a:fld>
            <a:endParaRPr lang="en-GB"/>
          </a:p>
        </p:txBody>
      </p:sp>
      <p:sp>
        <p:nvSpPr>
          <p:cNvPr id="8" name="TextBox 7">
            <a:extLst>
              <a:ext uri="{FF2B5EF4-FFF2-40B4-BE49-F238E27FC236}">
                <a16:creationId xmlns:a16="http://schemas.microsoft.com/office/drawing/2014/main" id="{F2962931-0231-F345-BB3B-A059EE7A1338}"/>
              </a:ext>
            </a:extLst>
          </p:cNvPr>
          <p:cNvSpPr txBox="1"/>
          <p:nvPr/>
        </p:nvSpPr>
        <p:spPr>
          <a:xfrm>
            <a:off x="3040380" y="3081635"/>
            <a:ext cx="5326380" cy="923330"/>
          </a:xfrm>
          <a:prstGeom prst="rect">
            <a:avLst/>
          </a:prstGeom>
          <a:noFill/>
        </p:spPr>
        <p:txBody>
          <a:bodyPr wrap="square" rtlCol="0">
            <a:spAutoFit/>
          </a:bodyPr>
          <a:lstStyle/>
          <a:p>
            <a:r>
              <a:rPr lang="en-GB" dirty="0"/>
              <a:t>How can I help you?</a:t>
            </a:r>
          </a:p>
          <a:p>
            <a:r>
              <a:rPr lang="en-GB" dirty="0"/>
              <a:t>Any question concerning the module study guide?</a:t>
            </a:r>
          </a:p>
          <a:p>
            <a:r>
              <a:rPr lang="en-GB" dirty="0"/>
              <a:t>Any question concerning the assessment?</a:t>
            </a:r>
          </a:p>
        </p:txBody>
      </p:sp>
    </p:spTree>
    <p:extLst>
      <p:ext uri="{BB962C8B-B14F-4D97-AF65-F5344CB8AC3E}">
        <p14:creationId xmlns:p14="http://schemas.microsoft.com/office/powerpoint/2010/main" val="3471416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0F28F-4D53-A846-87DF-3C59BE1BAC04}"/>
              </a:ext>
            </a:extLst>
          </p:cNvPr>
          <p:cNvPicPr>
            <a:picLocks noChangeAspect="1"/>
          </p:cNvPicPr>
          <p:nvPr/>
        </p:nvPicPr>
        <p:blipFill>
          <a:blip r:embed="rId2"/>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09DB8135-B28D-264B-9C45-FC74FB7A2BCA}"/>
              </a:ext>
            </a:extLst>
          </p:cNvPr>
          <p:cNvSpPr>
            <a:spLocks noGrp="1"/>
          </p:cNvSpPr>
          <p:nvPr>
            <p:ph type="ftr" sz="quarter" idx="11"/>
          </p:nvPr>
        </p:nvSpPr>
        <p:spPr>
          <a:xfrm>
            <a:off x="3947160" y="6482715"/>
            <a:ext cx="4114800" cy="365125"/>
          </a:xfrm>
        </p:spPr>
        <p:txBody>
          <a:bodyPr/>
          <a:lstStyle/>
          <a:p>
            <a:r>
              <a:rPr lang="en-GB"/>
              <a:t>MIP 2021-22</a:t>
            </a:r>
            <a:endParaRPr lang="en-GB" dirty="0"/>
          </a:p>
        </p:txBody>
      </p:sp>
      <p:sp>
        <p:nvSpPr>
          <p:cNvPr id="6" name="Slide Number Placeholder 5">
            <a:extLst>
              <a:ext uri="{FF2B5EF4-FFF2-40B4-BE49-F238E27FC236}">
                <a16:creationId xmlns:a16="http://schemas.microsoft.com/office/drawing/2014/main" id="{ACF796CE-2F4E-F84F-9F53-33D7546A36B0}"/>
              </a:ext>
            </a:extLst>
          </p:cNvPr>
          <p:cNvSpPr>
            <a:spLocks noGrp="1"/>
          </p:cNvSpPr>
          <p:nvPr>
            <p:ph type="sldNum" sz="quarter" idx="12"/>
          </p:nvPr>
        </p:nvSpPr>
        <p:spPr/>
        <p:txBody>
          <a:bodyPr/>
          <a:lstStyle/>
          <a:p>
            <a:fld id="{ABB5706B-A6E6-D045-8B9D-6D129BEB7D11}" type="slidenum">
              <a:rPr lang="en-GB" smtClean="0"/>
              <a:t>38</a:t>
            </a:fld>
            <a:endParaRPr lang="en-GB"/>
          </a:p>
        </p:txBody>
      </p:sp>
    </p:spTree>
    <p:extLst>
      <p:ext uri="{BB962C8B-B14F-4D97-AF65-F5344CB8AC3E}">
        <p14:creationId xmlns:p14="http://schemas.microsoft.com/office/powerpoint/2010/main" val="141162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DFF7A606-0F63-A345-9A22-9055DA7DDB18}"/>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MIP 2021-22</a:t>
            </a:r>
          </a:p>
        </p:txBody>
      </p:sp>
      <p:sp>
        <p:nvSpPr>
          <p:cNvPr id="25" name="Rectangle 2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 person, indoor&#10;&#10;Description automatically generated">
            <a:extLst>
              <a:ext uri="{FF2B5EF4-FFF2-40B4-BE49-F238E27FC236}">
                <a16:creationId xmlns:a16="http://schemas.microsoft.com/office/drawing/2014/main" id="{CB9ABED3-8F3B-5A43-ADC2-5B3A6C4A971F}"/>
              </a:ext>
            </a:extLst>
          </p:cNvPr>
          <p:cNvPicPr>
            <a:picLocks noGrp="1" noChangeAspect="1"/>
          </p:cNvPicPr>
          <p:nvPr>
            <p:ph idx="1"/>
          </p:nvPr>
        </p:nvPicPr>
        <p:blipFill>
          <a:blip r:embed="rId2"/>
          <a:stretch>
            <a:fillRect/>
          </a:stretch>
        </p:blipFill>
        <p:spPr>
          <a:xfrm>
            <a:off x="812799" y="457200"/>
            <a:ext cx="10566401" cy="5943600"/>
          </a:xfrm>
          <a:prstGeom prst="rect">
            <a:avLst/>
          </a:prstGeom>
        </p:spPr>
      </p:pic>
      <p:sp>
        <p:nvSpPr>
          <p:cNvPr id="5" name="Slide Number Placeholder 4">
            <a:extLst>
              <a:ext uri="{FF2B5EF4-FFF2-40B4-BE49-F238E27FC236}">
                <a16:creationId xmlns:a16="http://schemas.microsoft.com/office/drawing/2014/main" id="{50A39324-9212-6247-9167-3E8542EB0393}"/>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ABB5706B-A6E6-D045-8B9D-6D129BEB7D11}" type="slidenum">
              <a:rPr lang="en-US" sz="1100">
                <a:solidFill>
                  <a:srgbClr val="FFFFFF"/>
                </a:solidFill>
              </a:rPr>
              <a:pPr>
                <a:spcAft>
                  <a:spcPts val="600"/>
                </a:spcAft>
              </a:pPr>
              <a:t>4</a:t>
            </a:fld>
            <a:endParaRPr lang="en-US" sz="1100">
              <a:solidFill>
                <a:srgbClr val="FFFFFF"/>
              </a:solidFill>
            </a:endParaRPr>
          </a:p>
        </p:txBody>
      </p:sp>
    </p:spTree>
    <p:extLst>
      <p:ext uri="{BB962C8B-B14F-4D97-AF65-F5344CB8AC3E}">
        <p14:creationId xmlns:p14="http://schemas.microsoft.com/office/powerpoint/2010/main" val="2441475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F5A378C-F777-454A-B241-9AA42ADDBE1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dirty="0"/>
              <a:t>What is Academic Success for PL?</a:t>
            </a:r>
          </a:p>
        </p:txBody>
      </p:sp>
      <p:sp>
        <p:nvSpPr>
          <p:cNvPr id="6" name="TextBox 5">
            <a:extLst>
              <a:ext uri="{FF2B5EF4-FFF2-40B4-BE49-F238E27FC236}">
                <a16:creationId xmlns:a16="http://schemas.microsoft.com/office/drawing/2014/main" id="{DAFC1990-C5E6-024D-A393-68F1C3905D65}"/>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t>Academic Success is the ability to ‘Practicalise’ the conceptual, theoretical and subject knowledge with a specific goal.</a:t>
            </a:r>
          </a:p>
        </p:txBody>
      </p:sp>
      <p:pic>
        <p:nvPicPr>
          <p:cNvPr id="5" name="Content Placeholder 4">
            <a:extLst>
              <a:ext uri="{FF2B5EF4-FFF2-40B4-BE49-F238E27FC236}">
                <a16:creationId xmlns:a16="http://schemas.microsoft.com/office/drawing/2014/main" id="{AA9C3352-08AD-CC4B-82AA-DA99F036CE87}"/>
              </a:ext>
            </a:extLst>
          </p:cNvPr>
          <p:cNvPicPr>
            <a:picLocks noGrp="1" noChangeAspect="1"/>
          </p:cNvPicPr>
          <p:nvPr>
            <p:ph idx="1"/>
          </p:nvPr>
        </p:nvPicPr>
        <p:blipFill rotWithShape="1">
          <a:blip r:embed="rId2"/>
          <a:srcRect l="15762" r="278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CE853D4D-6A0F-7B41-B909-AC53EFD663F0}"/>
              </a:ext>
            </a:extLst>
          </p:cNvPr>
          <p:cNvSpPr txBox="1"/>
          <p:nvPr/>
        </p:nvSpPr>
        <p:spPr>
          <a:xfrm>
            <a:off x="765810" y="4892040"/>
            <a:ext cx="1714500" cy="261610"/>
          </a:xfrm>
          <a:prstGeom prst="rect">
            <a:avLst/>
          </a:prstGeom>
          <a:noFill/>
        </p:spPr>
        <p:txBody>
          <a:bodyPr wrap="square" rtlCol="0">
            <a:spAutoFit/>
          </a:bodyPr>
          <a:lstStyle/>
          <a:p>
            <a:r>
              <a:rPr lang="en-GB" sz="1100" dirty="0"/>
              <a:t>Francisca C Umeh</a:t>
            </a:r>
          </a:p>
        </p:txBody>
      </p:sp>
      <p:sp>
        <p:nvSpPr>
          <p:cNvPr id="8" name="Footer Placeholder 7">
            <a:extLst>
              <a:ext uri="{FF2B5EF4-FFF2-40B4-BE49-F238E27FC236}">
                <a16:creationId xmlns:a16="http://schemas.microsoft.com/office/drawing/2014/main" id="{577A0E34-F2C1-0C47-ADDD-434A079219E8}"/>
              </a:ext>
            </a:extLst>
          </p:cNvPr>
          <p:cNvSpPr>
            <a:spLocks noGrp="1"/>
          </p:cNvSpPr>
          <p:nvPr>
            <p:ph type="ftr" sz="quarter" idx="11"/>
          </p:nvPr>
        </p:nvSpPr>
        <p:spPr/>
        <p:txBody>
          <a:bodyPr/>
          <a:lstStyle/>
          <a:p>
            <a:r>
              <a:rPr lang="en-GB"/>
              <a:t>MIP 2021-22</a:t>
            </a:r>
          </a:p>
        </p:txBody>
      </p:sp>
      <p:sp>
        <p:nvSpPr>
          <p:cNvPr id="11" name="Slide Number Placeholder 10">
            <a:extLst>
              <a:ext uri="{FF2B5EF4-FFF2-40B4-BE49-F238E27FC236}">
                <a16:creationId xmlns:a16="http://schemas.microsoft.com/office/drawing/2014/main" id="{0C8C7499-2832-5E4E-A632-FFFF0F695592}"/>
              </a:ext>
            </a:extLst>
          </p:cNvPr>
          <p:cNvSpPr>
            <a:spLocks noGrp="1"/>
          </p:cNvSpPr>
          <p:nvPr>
            <p:ph type="sldNum" sz="quarter" idx="12"/>
          </p:nvPr>
        </p:nvSpPr>
        <p:spPr/>
        <p:txBody>
          <a:bodyPr/>
          <a:lstStyle/>
          <a:p>
            <a:fld id="{7C7F7E66-2735-DE41-86D0-000FAFFC520E}" type="slidenum">
              <a:rPr lang="en-GB" smtClean="0"/>
              <a:t>5</a:t>
            </a:fld>
            <a:endParaRPr lang="en-GB"/>
          </a:p>
        </p:txBody>
      </p:sp>
    </p:spTree>
    <p:extLst>
      <p:ext uri="{BB962C8B-B14F-4D97-AF65-F5344CB8AC3E}">
        <p14:creationId xmlns:p14="http://schemas.microsoft.com/office/powerpoint/2010/main" val="23267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style.rotation</p:attrName>
                                        </p:attrNameLst>
                                      </p:cBhvr>
                                      <p:tavLst>
                                        <p:tav tm="0">
                                          <p:val>
                                            <p:fltVal val="720"/>
                                          </p:val>
                                        </p:tav>
                                        <p:tav tm="100000">
                                          <p:val>
                                            <p:fltVal val="0"/>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FFC12A5-85BA-A84C-BBA1-CF65FBD37F2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Module Study Guide</a:t>
            </a:r>
          </a:p>
        </p:txBody>
      </p:sp>
      <p:sp>
        <p:nvSpPr>
          <p:cNvPr id="6" name="Footer Placeholder 5">
            <a:extLst>
              <a:ext uri="{FF2B5EF4-FFF2-40B4-BE49-F238E27FC236}">
                <a16:creationId xmlns:a16="http://schemas.microsoft.com/office/drawing/2014/main" id="{89D065E0-87CD-7347-895E-D28502B5625E}"/>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MIP 2021-22</a:t>
            </a:r>
          </a:p>
        </p:txBody>
      </p:sp>
      <p:pic>
        <p:nvPicPr>
          <p:cNvPr id="7" name="Picture 6" descr="Graphical user interface&#10;&#10;Description automatically generated">
            <a:extLst>
              <a:ext uri="{FF2B5EF4-FFF2-40B4-BE49-F238E27FC236}">
                <a16:creationId xmlns:a16="http://schemas.microsoft.com/office/drawing/2014/main" id="{A3E01240-F6F3-964B-A40E-6EC4F47EC035}"/>
              </a:ext>
            </a:extLst>
          </p:cNvPr>
          <p:cNvPicPr>
            <a:picLocks noChangeAspect="1"/>
          </p:cNvPicPr>
          <p:nvPr/>
        </p:nvPicPr>
        <p:blipFill>
          <a:blip r:embed="rId2"/>
          <a:stretch>
            <a:fillRect/>
          </a:stretch>
        </p:blipFill>
        <p:spPr>
          <a:xfrm>
            <a:off x="5753273" y="467208"/>
            <a:ext cx="4724058" cy="5923584"/>
          </a:xfrm>
          <a:prstGeom prst="rect">
            <a:avLst/>
          </a:prstGeom>
        </p:spPr>
      </p:pic>
      <p:sp>
        <p:nvSpPr>
          <p:cNvPr id="21" name="Slide Number Placeholder 20">
            <a:extLst>
              <a:ext uri="{FF2B5EF4-FFF2-40B4-BE49-F238E27FC236}">
                <a16:creationId xmlns:a16="http://schemas.microsoft.com/office/drawing/2014/main" id="{CF2822C2-36D4-4D4D-8DEB-7E57237D305C}"/>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7C7F7E66-2735-DE41-86D0-000FAFFC520E}" type="slidenum">
              <a:rPr lang="en-US" sz="1100">
                <a:solidFill>
                  <a:schemeClr val="tx1">
                    <a:lumMod val="50000"/>
                    <a:lumOff val="50000"/>
                  </a:schemeClr>
                </a:solidFill>
              </a:rPr>
              <a:pPr>
                <a:spcAft>
                  <a:spcPts val="600"/>
                </a:spcAft>
              </a:pPr>
              <a:t>6</a:t>
            </a:fld>
            <a:endParaRPr lang="en-US" sz="1100">
              <a:solidFill>
                <a:schemeClr val="tx1">
                  <a:lumMod val="50000"/>
                  <a:lumOff val="50000"/>
                </a:schemeClr>
              </a:solidFill>
            </a:endParaRPr>
          </a:p>
        </p:txBody>
      </p:sp>
    </p:spTree>
    <p:extLst>
      <p:ext uri="{BB962C8B-B14F-4D97-AF65-F5344CB8AC3E}">
        <p14:creationId xmlns:p14="http://schemas.microsoft.com/office/powerpoint/2010/main" val="99039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 y="637125"/>
            <a:ext cx="3802276" cy="5256371"/>
          </a:xfrm>
        </p:spPr>
        <p:txBody>
          <a:bodyPr>
            <a:normAutofit/>
          </a:bodyPr>
          <a:lstStyle/>
          <a:p>
            <a:r>
              <a:rPr lang="en-GB" sz="4800" b="1" dirty="0"/>
              <a:t>What is personalised learning?</a:t>
            </a:r>
          </a:p>
        </p:txBody>
      </p:sp>
      <p:sp>
        <p:nvSpPr>
          <p:cNvPr id="4" name="Footer Placeholder 3">
            <a:extLst>
              <a:ext uri="{FF2B5EF4-FFF2-40B4-BE49-F238E27FC236}">
                <a16:creationId xmlns:a16="http://schemas.microsoft.com/office/drawing/2014/main" id="{7DB823EC-60FF-C14A-B891-8099BFF30402}"/>
              </a:ext>
            </a:extLst>
          </p:cNvPr>
          <p:cNvSpPr>
            <a:spLocks noGrp="1"/>
          </p:cNvSpPr>
          <p:nvPr>
            <p:ph type="ftr" sz="quarter" idx="11"/>
          </p:nvPr>
        </p:nvSpPr>
        <p:spPr>
          <a:xfrm>
            <a:off x="4038600" y="6356350"/>
            <a:ext cx="4114800" cy="365125"/>
          </a:xfrm>
        </p:spPr>
        <p:txBody>
          <a:bodyPr>
            <a:normAutofit/>
          </a:bodyPr>
          <a:lstStyle/>
          <a:p>
            <a:r>
              <a:rPr lang="en-GB">
                <a:solidFill>
                  <a:srgbClr val="898989"/>
                </a:solidFill>
              </a:rPr>
              <a:t>MIP 2021-22</a:t>
            </a:r>
            <a:endParaRPr lang="en-GB" dirty="0">
              <a:solidFill>
                <a:srgbClr val="898989"/>
              </a:solidFill>
            </a:endParaRPr>
          </a:p>
        </p:txBody>
      </p:sp>
      <p:sp>
        <p:nvSpPr>
          <p:cNvPr id="6" name="Slide Number Placeholder 5">
            <a:extLst>
              <a:ext uri="{FF2B5EF4-FFF2-40B4-BE49-F238E27FC236}">
                <a16:creationId xmlns:a16="http://schemas.microsoft.com/office/drawing/2014/main" id="{92474C9A-8873-5241-A3B5-8E73B5BFD9A6}"/>
              </a:ext>
            </a:extLst>
          </p:cNvPr>
          <p:cNvSpPr>
            <a:spLocks noGrp="1"/>
          </p:cNvSpPr>
          <p:nvPr>
            <p:ph type="sldNum" sz="quarter" idx="12"/>
          </p:nvPr>
        </p:nvSpPr>
        <p:spPr>
          <a:xfrm>
            <a:off x="8610600" y="6356350"/>
            <a:ext cx="2743200" cy="365125"/>
          </a:xfrm>
        </p:spPr>
        <p:txBody>
          <a:bodyPr>
            <a:normAutofit/>
          </a:bodyPr>
          <a:lstStyle/>
          <a:p>
            <a:pPr>
              <a:spcAft>
                <a:spcPts val="600"/>
              </a:spcAft>
            </a:pPr>
            <a:fld id="{ABB5706B-A6E6-D045-8B9D-6D129BEB7D11}" type="slidenum">
              <a:rPr lang="en-GB">
                <a:solidFill>
                  <a:srgbClr val="898989"/>
                </a:solidFill>
              </a:rPr>
              <a:pPr>
                <a:spcAft>
                  <a:spcPts val="600"/>
                </a:spcAft>
              </a:pPr>
              <a:t>7</a:t>
            </a:fld>
            <a:endParaRPr lang="en-GB">
              <a:solidFill>
                <a:srgbClr val="898989"/>
              </a:solidFill>
            </a:endParaRPr>
          </a:p>
        </p:txBody>
      </p:sp>
      <p:graphicFrame>
        <p:nvGraphicFramePr>
          <p:cNvPr id="8" name="Content Placeholder 4">
            <a:extLst>
              <a:ext uri="{FF2B5EF4-FFF2-40B4-BE49-F238E27FC236}">
                <a16:creationId xmlns:a16="http://schemas.microsoft.com/office/drawing/2014/main" id="{36AB0A5F-D583-4D8A-A9BA-24974191066E}"/>
              </a:ext>
            </a:extLst>
          </p:cNvPr>
          <p:cNvGraphicFramePr>
            <a:graphicFrameLocks noGrp="1"/>
          </p:cNvGraphicFramePr>
          <p:nvPr>
            <p:ph idx="1"/>
            <p:extLst>
              <p:ext uri="{D42A27DB-BD31-4B8C-83A1-F6EECF244321}">
                <p14:modId xmlns:p14="http://schemas.microsoft.com/office/powerpoint/2010/main" val="4278750325"/>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1604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 name="Title 1">
            <a:extLst>
              <a:ext uri="{FF2B5EF4-FFF2-40B4-BE49-F238E27FC236}">
                <a16:creationId xmlns:a16="http://schemas.microsoft.com/office/drawing/2014/main" id="{75160C61-538D-3942-80E3-5EC3F9634B11}"/>
              </a:ext>
            </a:extLst>
          </p:cNvPr>
          <p:cNvSpPr>
            <a:spLocks noGrp="1"/>
          </p:cNvSpPr>
          <p:nvPr>
            <p:ph type="title"/>
          </p:nvPr>
        </p:nvSpPr>
        <p:spPr>
          <a:xfrm>
            <a:off x="841248" y="548640"/>
            <a:ext cx="3600860" cy="5431536"/>
          </a:xfrm>
        </p:spPr>
        <p:txBody>
          <a:bodyPr>
            <a:normAutofit/>
          </a:bodyPr>
          <a:lstStyle/>
          <a:p>
            <a:pPr eaLnBrk="1" hangingPunct="1"/>
            <a:r>
              <a:rPr lang="en-US" altLang="en-US" sz="5400"/>
              <a:t>Teaching team</a:t>
            </a:r>
          </a:p>
        </p:txBody>
      </p:sp>
      <p:sp>
        <p:nvSpPr>
          <p:cNvPr id="7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Content Placeholder 2">
            <a:extLst>
              <a:ext uri="{FF2B5EF4-FFF2-40B4-BE49-F238E27FC236}">
                <a16:creationId xmlns:a16="http://schemas.microsoft.com/office/drawing/2014/main" id="{C74FB74E-720E-B647-AA9F-472ED7256AFC}"/>
              </a:ext>
            </a:extLst>
          </p:cNvPr>
          <p:cNvSpPr>
            <a:spLocks noGrp="1"/>
          </p:cNvSpPr>
          <p:nvPr>
            <p:ph idx="1"/>
          </p:nvPr>
        </p:nvSpPr>
        <p:spPr>
          <a:xfrm>
            <a:off x="5126418" y="552091"/>
            <a:ext cx="6612192" cy="5431536"/>
          </a:xfrm>
        </p:spPr>
        <p:txBody>
          <a:bodyPr anchor="ctr">
            <a:normAutofit/>
          </a:bodyPr>
          <a:lstStyle/>
          <a:p>
            <a:r>
              <a:rPr lang="en-US" altLang="en-US" sz="2200" dirty="0"/>
              <a:t>Module Leader &amp; Course Leader</a:t>
            </a:r>
          </a:p>
          <a:p>
            <a:pPr marL="0" indent="0">
              <a:buNone/>
            </a:pPr>
            <a:r>
              <a:rPr lang="en-US" altLang="en-US" sz="2200" dirty="0"/>
              <a:t>Dr Francisca Umeh</a:t>
            </a:r>
          </a:p>
          <a:p>
            <a:pPr marL="0" indent="0">
              <a:buNone/>
            </a:pPr>
            <a:r>
              <a:rPr lang="en-US" altLang="en-US" sz="2200" dirty="0">
                <a:hlinkClick r:id="rId2"/>
              </a:rPr>
              <a:t>Francisca.umeh@uwl.ac.uk</a:t>
            </a:r>
            <a:r>
              <a:rPr lang="en-US" altLang="en-US" sz="2200" dirty="0"/>
              <a:t> </a:t>
            </a:r>
          </a:p>
          <a:p>
            <a:pPr marL="0" indent="0">
              <a:buNone/>
            </a:pPr>
            <a:r>
              <a:rPr lang="en-US" altLang="en-US" sz="2200" dirty="0"/>
              <a:t>Paragon 11</a:t>
            </a:r>
            <a:r>
              <a:rPr lang="en-US" altLang="en-US" sz="2200" baseline="30000" dirty="0"/>
              <a:t>th</a:t>
            </a:r>
            <a:r>
              <a:rPr lang="en-US" altLang="en-US" sz="2200" dirty="0"/>
              <a:t> floor </a:t>
            </a:r>
          </a:p>
          <a:p>
            <a:pPr marL="0" indent="0">
              <a:buNone/>
            </a:pPr>
            <a:r>
              <a:rPr lang="en-US" altLang="en-US" sz="2200" dirty="0"/>
              <a:t>Ext 0208 209 4189</a:t>
            </a:r>
          </a:p>
          <a:p>
            <a:pPr marL="0" indent="0">
              <a:buNone/>
            </a:pPr>
            <a:r>
              <a:rPr lang="en-US" altLang="en-US" sz="2200" dirty="0"/>
              <a:t>For all inquiries, always here to help</a:t>
            </a:r>
            <a:r>
              <a:rPr lang="en-US" altLang="en-US" sz="2200" dirty="0">
                <a:sym typeface="Wingdings" pitchFamily="2" charset="2"/>
              </a:rPr>
              <a:t></a:t>
            </a:r>
            <a:r>
              <a:rPr lang="en-US" altLang="en-US" sz="2200" dirty="0"/>
              <a:t>  </a:t>
            </a:r>
          </a:p>
          <a:p>
            <a:pPr marL="0" indent="0">
              <a:buNone/>
            </a:pPr>
            <a:endParaRPr lang="en-US" altLang="en-US" sz="2200" dirty="0"/>
          </a:p>
          <a:p>
            <a:pPr marL="0" indent="0"/>
            <a:r>
              <a:rPr lang="en-US" altLang="en-US" sz="2200" dirty="0"/>
              <a:t>Tutors:</a:t>
            </a:r>
          </a:p>
          <a:p>
            <a:pPr marL="0" indent="0"/>
            <a:endParaRPr lang="en-US" altLang="en-US" sz="2200" dirty="0"/>
          </a:p>
        </p:txBody>
      </p:sp>
      <p:sp>
        <p:nvSpPr>
          <p:cNvPr id="2" name="Footer Placeholder 1">
            <a:extLst>
              <a:ext uri="{FF2B5EF4-FFF2-40B4-BE49-F238E27FC236}">
                <a16:creationId xmlns:a16="http://schemas.microsoft.com/office/drawing/2014/main" id="{F0930542-E66D-BA4A-9128-A145334A2AF0}"/>
              </a:ext>
            </a:extLst>
          </p:cNvPr>
          <p:cNvSpPr>
            <a:spLocks noGrp="1"/>
          </p:cNvSpPr>
          <p:nvPr>
            <p:ph type="ftr" sz="quarter" idx="11"/>
          </p:nvPr>
        </p:nvSpPr>
        <p:spPr/>
        <p:txBody>
          <a:bodyPr/>
          <a:lstStyle/>
          <a:p>
            <a:r>
              <a:rPr lang="en-GB"/>
              <a:t>MIP 2021-22</a:t>
            </a:r>
          </a:p>
        </p:txBody>
      </p:sp>
      <p:sp>
        <p:nvSpPr>
          <p:cNvPr id="3" name="Slide Number Placeholder 2">
            <a:extLst>
              <a:ext uri="{FF2B5EF4-FFF2-40B4-BE49-F238E27FC236}">
                <a16:creationId xmlns:a16="http://schemas.microsoft.com/office/drawing/2014/main" id="{0796ABC4-5CB9-5B48-8DB2-6A011FF32E97}"/>
              </a:ext>
            </a:extLst>
          </p:cNvPr>
          <p:cNvSpPr>
            <a:spLocks noGrp="1"/>
          </p:cNvSpPr>
          <p:nvPr>
            <p:ph type="sldNum" sz="quarter" idx="12"/>
          </p:nvPr>
        </p:nvSpPr>
        <p:spPr/>
        <p:txBody>
          <a:bodyPr/>
          <a:lstStyle/>
          <a:p>
            <a:fld id="{ABB5706B-A6E6-D045-8B9D-6D129BEB7D11}" type="slidenum">
              <a:rPr lang="en-GB" smtClean="0"/>
              <a:t>8</a:t>
            </a:fld>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E8BE21C-D1D5-164A-8D87-7CB556DE5C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r>
              <a:rPr lang="en-US" sz="1200" kern="1200">
                <a:solidFill>
                  <a:schemeClr val="tx1">
                    <a:tint val="75000"/>
                  </a:schemeClr>
                </a:solidFill>
                <a:latin typeface="+mn-lt"/>
                <a:ea typeface="+mn-ea"/>
                <a:cs typeface="+mn-cs"/>
              </a:rPr>
              <a:t>MIP 2021-22</a:t>
            </a:r>
            <a:endParaRPr lang="en-US" sz="1200" kern="1200" dirty="0">
              <a:solidFill>
                <a:schemeClr val="tx1">
                  <a:tint val="75000"/>
                </a:schemeClr>
              </a:solidFill>
              <a:latin typeface="+mn-lt"/>
              <a:ea typeface="+mn-ea"/>
              <a:cs typeface="+mn-cs"/>
            </a:endParaRPr>
          </a:p>
        </p:txBody>
      </p:sp>
      <p:sp>
        <p:nvSpPr>
          <p:cNvPr id="6" name="Slide Number Placeholder 5">
            <a:extLst>
              <a:ext uri="{FF2B5EF4-FFF2-40B4-BE49-F238E27FC236}">
                <a16:creationId xmlns:a16="http://schemas.microsoft.com/office/drawing/2014/main" id="{E6C959B5-67C7-2949-8CA0-074AA5C955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BB5706B-A6E6-D045-8B9D-6D129BEB7D11}" type="slidenum">
              <a:rPr lang="en-US" smtClean="0"/>
              <a:pPr>
                <a:spcAft>
                  <a:spcPts val="600"/>
                </a:spcAft>
              </a:pPr>
              <a:t>9</a:t>
            </a:fld>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9248731"/>
              </p:ext>
            </p:extLst>
          </p:nvPr>
        </p:nvGraphicFramePr>
        <p:xfrm>
          <a:off x="990600" y="1499504"/>
          <a:ext cx="10134601" cy="3798613"/>
        </p:xfrm>
        <a:graphic>
          <a:graphicData uri="http://schemas.openxmlformats.org/drawingml/2006/table">
            <a:tbl>
              <a:tblPr firstRow="1" bandRow="1">
                <a:noFill/>
                <a:tableStyleId>{5C22544A-7EE6-4342-B048-85BDC9FD1C3A}</a:tableStyleId>
              </a:tblPr>
              <a:tblGrid>
                <a:gridCol w="8078125">
                  <a:extLst>
                    <a:ext uri="{9D8B030D-6E8A-4147-A177-3AD203B41FA5}">
                      <a16:colId xmlns:a16="http://schemas.microsoft.com/office/drawing/2014/main" val="20000"/>
                    </a:ext>
                  </a:extLst>
                </a:gridCol>
                <a:gridCol w="2056476">
                  <a:extLst>
                    <a:ext uri="{9D8B030D-6E8A-4147-A177-3AD203B41FA5}">
                      <a16:colId xmlns:a16="http://schemas.microsoft.com/office/drawing/2014/main" val="20001"/>
                    </a:ext>
                  </a:extLst>
                </a:gridCol>
              </a:tblGrid>
              <a:tr h="1073953">
                <a:tc>
                  <a:txBody>
                    <a:bodyPr/>
                    <a:lstStyle/>
                    <a:p>
                      <a:pPr marR="118745" algn="l">
                        <a:spcAft>
                          <a:spcPts val="0"/>
                        </a:spcAft>
                      </a:pPr>
                      <a:r>
                        <a:rPr lang="en-GB" sz="3900" b="1">
                          <a:solidFill>
                            <a:schemeClr val="tx1">
                              <a:lumMod val="75000"/>
                              <a:lumOff val="25000"/>
                            </a:schemeClr>
                          </a:solidFill>
                          <a:effectLst/>
                        </a:rPr>
                        <a:t>Total Guided Learning Hours</a:t>
                      </a:r>
                      <a:endParaRPr lang="en-GB" sz="3900" b="1">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marR="118745" algn="ctr">
                        <a:spcAft>
                          <a:spcPts val="0"/>
                        </a:spcAft>
                      </a:pPr>
                      <a:r>
                        <a:rPr lang="en-GB" sz="3900" b="1">
                          <a:solidFill>
                            <a:schemeClr val="tx1">
                              <a:lumMod val="75000"/>
                              <a:lumOff val="25000"/>
                            </a:schemeClr>
                          </a:solidFill>
                          <a:effectLst/>
                        </a:rPr>
                        <a:t>200</a:t>
                      </a:r>
                      <a:endParaRPr lang="en-GB" sz="3900" b="1">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0000"/>
                  </a:ext>
                </a:extLst>
              </a:tr>
              <a:tr h="908220">
                <a:tc>
                  <a:txBody>
                    <a:bodyPr/>
                    <a:lstStyle/>
                    <a:p>
                      <a:pPr marR="118745" algn="l">
                        <a:spcAft>
                          <a:spcPts val="0"/>
                        </a:spcAft>
                      </a:pPr>
                      <a:r>
                        <a:rPr lang="en-GB" sz="2800" dirty="0">
                          <a:solidFill>
                            <a:schemeClr val="tx1">
                              <a:lumMod val="75000"/>
                              <a:lumOff val="25000"/>
                            </a:schemeClr>
                          </a:solidFill>
                          <a:effectLst/>
                        </a:rPr>
                        <a:t>Consisting of:</a:t>
                      </a:r>
                      <a:endParaRPr lang="en-GB" sz="28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R="118745" algn="ctr">
                        <a:spcAft>
                          <a:spcPts val="0"/>
                        </a:spcAft>
                      </a:pPr>
                      <a:r>
                        <a:rPr lang="en-GB" sz="2800">
                          <a:solidFill>
                            <a:schemeClr val="tx1">
                              <a:lumMod val="75000"/>
                              <a:lumOff val="25000"/>
                            </a:schemeClr>
                          </a:solidFill>
                          <a:effectLst/>
                        </a:rPr>
                        <a:t> </a:t>
                      </a:r>
                      <a:endParaRPr lang="en-GB" sz="280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1"/>
                  </a:ext>
                </a:extLst>
              </a:tr>
              <a:tr h="908220">
                <a:tc>
                  <a:txBody>
                    <a:bodyPr/>
                    <a:lstStyle/>
                    <a:p>
                      <a:pPr marR="118745" algn="r">
                        <a:spcAft>
                          <a:spcPts val="0"/>
                        </a:spcAft>
                      </a:pPr>
                      <a:r>
                        <a:rPr lang="en-GB" sz="2800">
                          <a:solidFill>
                            <a:schemeClr val="tx1">
                              <a:lumMod val="75000"/>
                              <a:lumOff val="25000"/>
                            </a:schemeClr>
                          </a:solidFill>
                          <a:effectLst/>
                        </a:rPr>
                        <a:t>Teaching Contact Hours</a:t>
                      </a:r>
                      <a:endParaRPr lang="en-GB" sz="280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R="118745" algn="ctr">
                        <a:spcAft>
                          <a:spcPts val="0"/>
                        </a:spcAft>
                      </a:pPr>
                      <a:r>
                        <a:rPr lang="en-GB" sz="2800">
                          <a:solidFill>
                            <a:schemeClr val="tx1">
                              <a:lumMod val="75000"/>
                              <a:lumOff val="25000"/>
                            </a:schemeClr>
                          </a:solidFill>
                          <a:effectLst/>
                        </a:rPr>
                        <a:t>48</a:t>
                      </a:r>
                      <a:endParaRPr lang="en-GB" sz="280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2"/>
                  </a:ext>
                </a:extLst>
              </a:tr>
              <a:tr h="908220">
                <a:tc>
                  <a:txBody>
                    <a:bodyPr/>
                    <a:lstStyle/>
                    <a:p>
                      <a:pPr marR="118745" algn="r">
                        <a:spcAft>
                          <a:spcPts val="0"/>
                        </a:spcAft>
                      </a:pPr>
                      <a:r>
                        <a:rPr lang="en-GB" sz="2800">
                          <a:solidFill>
                            <a:schemeClr val="tx1">
                              <a:lumMod val="75000"/>
                              <a:lumOff val="25000"/>
                            </a:schemeClr>
                          </a:solidFill>
                          <a:effectLst/>
                        </a:rPr>
                        <a:t>Independent Study Hours</a:t>
                      </a:r>
                      <a:endParaRPr lang="en-GB" sz="280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marR="118745" algn="ctr">
                        <a:spcAft>
                          <a:spcPts val="0"/>
                        </a:spcAft>
                      </a:pPr>
                      <a:r>
                        <a:rPr lang="en-GB" sz="2800" dirty="0">
                          <a:solidFill>
                            <a:schemeClr val="tx1">
                              <a:lumMod val="75000"/>
                              <a:lumOff val="25000"/>
                            </a:schemeClr>
                          </a:solidFill>
                          <a:effectLst/>
                        </a:rPr>
                        <a:t>152</a:t>
                      </a:r>
                      <a:endParaRPr lang="en-GB" sz="28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a:txBody>
                  <a:tcPr marL="397760" marR="298320" marT="198880" marB="198880">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10003"/>
                  </a:ext>
                </a:extLst>
              </a:tr>
            </a:tbl>
          </a:graphicData>
        </a:graphic>
      </p:graphicFrame>
      <p:pic>
        <p:nvPicPr>
          <p:cNvPr id="9" name="Picture 8">
            <a:extLst>
              <a:ext uri="{FF2B5EF4-FFF2-40B4-BE49-F238E27FC236}">
                <a16:creationId xmlns:a16="http://schemas.microsoft.com/office/drawing/2014/main" id="{CD362298-58A6-0441-B2A8-8F458E01F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16" y="241869"/>
            <a:ext cx="1500979" cy="1318014"/>
          </a:xfrm>
          <a:prstGeom prst="rect">
            <a:avLst/>
          </a:prstGeom>
        </p:spPr>
      </p:pic>
    </p:spTree>
    <p:extLst>
      <p:ext uri="{BB962C8B-B14F-4D97-AF65-F5344CB8AC3E}">
        <p14:creationId xmlns:p14="http://schemas.microsoft.com/office/powerpoint/2010/main" val="114005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1561</Words>
  <Application>Microsoft Office PowerPoint</Application>
  <PresentationFormat>Widescreen</PresentationFormat>
  <Paragraphs>296</Paragraphs>
  <Slides>38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ＭＳ Ｐゴシック</vt:lpstr>
      <vt:lpstr>Arial</vt:lpstr>
      <vt:lpstr>Calibri</vt:lpstr>
      <vt:lpstr>Calibri Light</vt:lpstr>
      <vt:lpstr>Times New Roman</vt:lpstr>
      <vt:lpstr>Office Theme</vt:lpstr>
      <vt:lpstr>PowerPoint Presentation</vt:lpstr>
      <vt:lpstr>PowerPoint Presentation</vt:lpstr>
      <vt:lpstr>Outline session 1</vt:lpstr>
      <vt:lpstr>PowerPoint Presentation</vt:lpstr>
      <vt:lpstr>What is Academic Success for PL?</vt:lpstr>
      <vt:lpstr>Module Study Guide</vt:lpstr>
      <vt:lpstr>What is personalised learning?</vt:lpstr>
      <vt:lpstr>Teaching team</vt:lpstr>
      <vt:lpstr>PowerPoint Presentation</vt:lpstr>
      <vt:lpstr>Learning Outcomes – Personalised Learning</vt:lpstr>
      <vt:lpstr>Your Study Guide.</vt:lpstr>
      <vt:lpstr>PowerPoint Presentation</vt:lpstr>
      <vt:lpstr>Extended Induction material</vt:lpstr>
      <vt:lpstr>PowerPoint Presentation</vt:lpstr>
      <vt:lpstr>PowerPoint Presentation</vt:lpstr>
      <vt:lpstr>PowerPoint Presentation</vt:lpstr>
      <vt:lpstr>Module contents</vt:lpstr>
      <vt:lpstr>Students’ Expectations</vt:lpstr>
      <vt:lpstr>Tutors’ Expectations</vt:lpstr>
      <vt:lpstr>Over to you…</vt:lpstr>
      <vt:lpstr>PowerPoint Presentation</vt:lpstr>
      <vt:lpstr>Weekly Sessions</vt:lpstr>
      <vt:lpstr>Assessments</vt:lpstr>
      <vt:lpstr>Assessment</vt:lpstr>
      <vt:lpstr>Assessment Part A </vt:lpstr>
      <vt:lpstr>Marking Grid</vt:lpstr>
      <vt:lpstr>Blackboard</vt:lpstr>
      <vt:lpstr>Blackboard</vt:lpstr>
      <vt:lpstr>PowerPoint Presentation</vt:lpstr>
      <vt:lpstr>Assessment Part B </vt:lpstr>
      <vt:lpstr>Assessment Part C</vt:lpstr>
      <vt:lpstr>Assessment </vt:lpstr>
      <vt:lpstr>Marking Grid</vt:lpstr>
      <vt:lpstr>Activity 2</vt:lpstr>
      <vt:lpstr>By the end of the Module, you will have amazing skills in: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Francisca Umeh</dc:creator>
  <cp:lastModifiedBy>Adu Adom-Boateng</cp:lastModifiedBy>
  <cp:revision>53</cp:revision>
  <dcterms:created xsi:type="dcterms:W3CDTF">2021-09-20T10:35:04Z</dcterms:created>
  <dcterms:modified xsi:type="dcterms:W3CDTF">2022-09-29T09:51:48Z</dcterms:modified>
</cp:coreProperties>
</file>