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300" r:id="rId3"/>
    <p:sldId id="295" r:id="rId4"/>
    <p:sldId id="29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C65C280B-47C6-4F81-BF03-27E216D5FE89}" type="datetime1">
              <a:rPr lang="en-GB"/>
              <a:pPr lvl="0"/>
              <a:t>19/11/2020</a:t>
            </a:fld>
            <a:endParaRPr lang="en-GB"/>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E12275C0-A72E-46A5-A25D-2A7EED2CB99C}" type="slidenum">
              <a:t>‹#›</a:t>
            </a:fld>
            <a:endParaRPr lang="en-GB"/>
          </a:p>
        </p:txBody>
      </p:sp>
    </p:spTree>
    <p:extLst>
      <p:ext uri="{BB962C8B-B14F-4D97-AF65-F5344CB8AC3E}">
        <p14:creationId xmlns:p14="http://schemas.microsoft.com/office/powerpoint/2010/main" val="3026269563"/>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15"/>
          <p:cNvSpPr/>
          <p:nvPr/>
        </p:nvSpPr>
        <p:spPr>
          <a:xfrm>
            <a:off x="0" y="0"/>
            <a:ext cx="12191996" cy="6858000"/>
          </a:xfrm>
          <a:prstGeom prst="rect">
            <a:avLst/>
          </a:prstGeom>
          <a:blipFill>
            <a:blip r:embed="rId2">
              <a:alphaModFix amt="40000"/>
            </a:blip>
            <a:tile sx="85657" sy="85657" algn="tl"/>
          </a:blip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Rectangle 9"/>
          <p:cNvSpPr/>
          <p:nvPr/>
        </p:nvSpPr>
        <p:spPr>
          <a:xfrm>
            <a:off x="1307866" y="1267733"/>
            <a:ext cx="9576264" cy="4307948"/>
          </a:xfrm>
          <a:prstGeom prst="rect">
            <a:avLst/>
          </a:prstGeom>
          <a:solidFill>
            <a:srgbClr val="FFFFFF"/>
          </a:solidFill>
          <a:ln cap="flat">
            <a:noFill/>
            <a:prstDash val="solid"/>
          </a:ln>
          <a:effectLst>
            <a:outerShdw dir="16200000" algn="tl">
              <a:srgbClr val="000000">
                <a:alpha val="66000"/>
              </a:srgbClr>
            </a:outerShdw>
          </a:effectLst>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4" name="Rectangle 10"/>
          <p:cNvSpPr/>
          <p:nvPr/>
        </p:nvSpPr>
        <p:spPr>
          <a:xfrm>
            <a:off x="1447796" y="1411614"/>
            <a:ext cx="9296403" cy="4034771"/>
          </a:xfrm>
          <a:prstGeom prst="rect">
            <a:avLst/>
          </a:prstGeom>
          <a:noFill/>
          <a:ln w="6345" cap="sq">
            <a:solidFill>
              <a:srgbClr val="40404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5" name="Rectangle 14"/>
          <p:cNvSpPr/>
          <p:nvPr/>
        </p:nvSpPr>
        <p:spPr>
          <a:xfrm>
            <a:off x="5135883" y="1267733"/>
            <a:ext cx="1920240" cy="731520"/>
          </a:xfrm>
          <a:prstGeom prst="rect">
            <a:avLst/>
          </a:prstGeom>
          <a:solidFill>
            <a:srgbClr val="92B0C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nvGrpSpPr>
          <p:cNvPr id="6" name="Group 3"/>
          <p:cNvGrpSpPr/>
          <p:nvPr/>
        </p:nvGrpSpPr>
        <p:grpSpPr>
          <a:xfrm>
            <a:off x="5250183" y="1267733"/>
            <a:ext cx="1691640" cy="645292"/>
            <a:chOff x="5250183" y="1267733"/>
            <a:chExt cx="1691640" cy="645292"/>
          </a:xfrm>
        </p:grpSpPr>
        <p:cxnSp>
          <p:nvCxnSpPr>
            <p:cNvPr id="7" name="Straight Connector 16"/>
            <p:cNvCxnSpPr/>
            <p:nvPr/>
          </p:nvCxnSpPr>
          <p:spPr>
            <a:xfrm>
              <a:off x="5250183" y="1267733"/>
              <a:ext cx="0" cy="640080"/>
            </a:xfrm>
            <a:prstGeom prst="straightConnector1">
              <a:avLst/>
            </a:prstGeom>
            <a:noFill/>
            <a:ln w="6345" cap="flat">
              <a:solidFill>
                <a:srgbClr val="262626"/>
              </a:solidFill>
              <a:prstDash val="solid"/>
              <a:miter/>
            </a:ln>
          </p:spPr>
        </p:cxnSp>
        <p:cxnSp>
          <p:nvCxnSpPr>
            <p:cNvPr id="8" name="Straight Connector 17"/>
            <p:cNvCxnSpPr/>
            <p:nvPr/>
          </p:nvCxnSpPr>
          <p:spPr>
            <a:xfrm>
              <a:off x="6941823" y="1267733"/>
              <a:ext cx="0" cy="640080"/>
            </a:xfrm>
            <a:prstGeom prst="straightConnector1">
              <a:avLst/>
            </a:prstGeom>
            <a:noFill/>
            <a:ln w="6345" cap="flat">
              <a:solidFill>
                <a:srgbClr val="262626"/>
              </a:solidFill>
              <a:prstDash val="solid"/>
              <a:miter/>
            </a:ln>
          </p:spPr>
        </p:cxnSp>
        <p:cxnSp>
          <p:nvCxnSpPr>
            <p:cNvPr id="9" name="Straight Connector 18"/>
            <p:cNvCxnSpPr/>
            <p:nvPr/>
          </p:nvCxnSpPr>
          <p:spPr>
            <a:xfrm>
              <a:off x="5250183" y="1913025"/>
              <a:ext cx="1691640" cy="0"/>
            </a:xfrm>
            <a:prstGeom prst="straightConnector1">
              <a:avLst/>
            </a:prstGeom>
            <a:noFill/>
            <a:ln w="6345" cap="flat">
              <a:solidFill>
                <a:srgbClr val="262626"/>
              </a:solidFill>
              <a:prstDash val="solid"/>
              <a:miter/>
            </a:ln>
          </p:spPr>
        </p:cxnSp>
      </p:grpSp>
      <p:sp>
        <p:nvSpPr>
          <p:cNvPr id="10" name="Title 1"/>
          <p:cNvSpPr txBox="1">
            <a:spLocks noGrp="1"/>
          </p:cNvSpPr>
          <p:nvPr>
            <p:ph type="ctrTitle"/>
          </p:nvPr>
        </p:nvSpPr>
        <p:spPr>
          <a:xfrm>
            <a:off x="1561703" y="2091260"/>
            <a:ext cx="9068589" cy="2590796"/>
          </a:xfrm>
        </p:spPr>
        <p:txBody>
          <a:bodyPr anchorCtr="1">
            <a:noAutofit/>
          </a:bodyPr>
          <a:lstStyle>
            <a:lvl1pPr algn="ctr">
              <a:lnSpc>
                <a:spcPct val="83000"/>
              </a:lnSpc>
              <a:defRPr sz="7200" cap="all" spc="-100"/>
            </a:lvl1pPr>
          </a:lstStyle>
          <a:p>
            <a:pPr lvl="0"/>
            <a:r>
              <a:rPr lang="en-US"/>
              <a:t>Click to edit Master title style</a:t>
            </a:r>
          </a:p>
        </p:txBody>
      </p:sp>
      <p:sp>
        <p:nvSpPr>
          <p:cNvPr id="11" name="Subtitle 2"/>
          <p:cNvSpPr txBox="1">
            <a:spLocks noGrp="1"/>
          </p:cNvSpPr>
          <p:nvPr>
            <p:ph type="subTitle" idx="1"/>
          </p:nvPr>
        </p:nvSpPr>
        <p:spPr>
          <a:xfrm>
            <a:off x="1562096" y="4682066"/>
            <a:ext cx="9070848" cy="457200"/>
          </a:xfrm>
        </p:spPr>
        <p:txBody>
          <a:bodyPr anchorCtr="1"/>
          <a:lstStyle>
            <a:lvl1pPr marL="0" indent="0" algn="ctr">
              <a:spcBef>
                <a:spcPts val="0"/>
              </a:spcBef>
              <a:buNone/>
              <a:defRPr sz="1600" spc="80">
                <a:solidFill>
                  <a:srgbClr val="564843"/>
                </a:solidFill>
              </a:defRPr>
            </a:lvl1pPr>
          </a:lstStyle>
          <a:p>
            <a:pPr lvl="0"/>
            <a:r>
              <a:rPr lang="en-US"/>
              <a:t>Click to edit Master subtitle style</a:t>
            </a:r>
          </a:p>
        </p:txBody>
      </p:sp>
      <p:sp>
        <p:nvSpPr>
          <p:cNvPr id="12" name="Date Placeholder 19"/>
          <p:cNvSpPr txBox="1">
            <a:spLocks noGrp="1"/>
          </p:cNvSpPr>
          <p:nvPr>
            <p:ph type="dt" sz="half" idx="7"/>
          </p:nvPr>
        </p:nvSpPr>
        <p:spPr>
          <a:xfrm>
            <a:off x="5318763" y="1341251"/>
            <a:ext cx="1554480" cy="527215"/>
          </a:xfrm>
        </p:spPr>
        <p:txBody>
          <a:bodyPr anchorCtr="1"/>
          <a:lstStyle>
            <a:lvl1pPr algn="ctr">
              <a:defRPr sz="1300">
                <a:solidFill>
                  <a:srgbClr val="FFFFFF"/>
                </a:solidFill>
              </a:defRPr>
            </a:lvl1pPr>
          </a:lstStyle>
          <a:p>
            <a:pPr lvl="0"/>
            <a:fld id="{00B51186-7E5F-41EA-9EAD-EF9EEE2F1518}" type="datetime1">
              <a:rPr lang="en-GB" smtClean="0"/>
              <a:t>19/11/2020</a:t>
            </a:fld>
            <a:endParaRPr lang="en-GB"/>
          </a:p>
        </p:txBody>
      </p:sp>
      <p:sp>
        <p:nvSpPr>
          <p:cNvPr id="13" name="Footer Placeholder 20"/>
          <p:cNvSpPr txBox="1">
            <a:spLocks noGrp="1"/>
          </p:cNvSpPr>
          <p:nvPr>
            <p:ph type="ftr" sz="quarter" idx="9"/>
          </p:nvPr>
        </p:nvSpPr>
        <p:spPr>
          <a:xfrm>
            <a:off x="1453896" y="5212080"/>
            <a:ext cx="5905496" cy="228600"/>
          </a:xfrm>
        </p:spPr>
        <p:txBody>
          <a:bodyPr anchorCtr="0"/>
          <a:lstStyle>
            <a:lvl1pPr algn="l">
              <a:defRPr/>
            </a:lvl1pPr>
          </a:lstStyle>
          <a:p>
            <a:pPr lvl="0"/>
            <a:r>
              <a:rPr lang="en-GB"/>
              <a:t>Kotler &amp; Armstrong 15 Ed.</a:t>
            </a:r>
          </a:p>
        </p:txBody>
      </p:sp>
      <p:sp>
        <p:nvSpPr>
          <p:cNvPr id="14" name="Slide Number Placeholder 21"/>
          <p:cNvSpPr txBox="1">
            <a:spLocks noGrp="1"/>
          </p:cNvSpPr>
          <p:nvPr>
            <p:ph type="sldNum" sz="quarter" idx="8"/>
          </p:nvPr>
        </p:nvSpPr>
        <p:spPr>
          <a:xfrm>
            <a:off x="8606918" y="5212080"/>
            <a:ext cx="2111879" cy="228600"/>
          </a:xfrm>
        </p:spPr>
        <p:txBody>
          <a:bodyPr/>
          <a:lstStyle>
            <a:lvl1pPr>
              <a:defRPr/>
            </a:lvl1pPr>
          </a:lstStyle>
          <a:p>
            <a:pPr lvl="0"/>
            <a:fld id="{D86C9E0D-2ED5-4F68-B1D3-B865EE1CC0E5}" type="slidenum">
              <a:t>‹#›</a:t>
            </a:fld>
            <a:endParaRPr lang="en-GB"/>
          </a:p>
        </p:txBody>
      </p:sp>
    </p:spTree>
    <p:extLst>
      <p:ext uri="{BB962C8B-B14F-4D97-AF65-F5344CB8AC3E}">
        <p14:creationId xmlns:p14="http://schemas.microsoft.com/office/powerpoint/2010/main" val="303522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C74AD64A-BFFC-4DBD-837D-A3F04EF4C2E0}" type="datetime1">
              <a:rPr lang="en-GB" smtClean="0"/>
              <a:t>19/11/2020</a:t>
            </a:fld>
            <a:endParaRPr lang="en-GB"/>
          </a:p>
        </p:txBody>
      </p:sp>
      <p:sp>
        <p:nvSpPr>
          <p:cNvPr id="5" name="Footer Placeholder 4"/>
          <p:cNvSpPr txBox="1">
            <a:spLocks noGrp="1"/>
          </p:cNvSpPr>
          <p:nvPr>
            <p:ph type="ftr" sz="quarter" idx="9"/>
          </p:nvPr>
        </p:nvSpPr>
        <p:spPr/>
        <p:txBody>
          <a:bodyPr/>
          <a:lstStyle>
            <a:lvl1pPr>
              <a:defRPr/>
            </a:lvl1pPr>
          </a:lstStyle>
          <a:p>
            <a:pPr lvl="0"/>
            <a:r>
              <a:rPr lang="en-GB"/>
              <a:t>Kotler &amp; Armstrong 15 Ed.</a:t>
            </a:r>
          </a:p>
        </p:txBody>
      </p:sp>
      <p:sp>
        <p:nvSpPr>
          <p:cNvPr id="6" name="Slide Number Placeholder 5"/>
          <p:cNvSpPr txBox="1">
            <a:spLocks noGrp="1"/>
          </p:cNvSpPr>
          <p:nvPr>
            <p:ph type="sldNum" sz="quarter" idx="8"/>
          </p:nvPr>
        </p:nvSpPr>
        <p:spPr/>
        <p:txBody>
          <a:bodyPr/>
          <a:lstStyle>
            <a:lvl1pPr>
              <a:defRPr/>
            </a:lvl1pPr>
          </a:lstStyle>
          <a:p>
            <a:pPr lvl="0"/>
            <a:fld id="{33C2E7FD-E644-4E77-9BEA-3951CA73530B}" type="slidenum">
              <a:t>‹#›</a:t>
            </a:fld>
            <a:endParaRPr lang="en-GB"/>
          </a:p>
        </p:txBody>
      </p:sp>
    </p:spTree>
    <p:extLst>
      <p:ext uri="{BB962C8B-B14F-4D97-AF65-F5344CB8AC3E}">
        <p14:creationId xmlns:p14="http://schemas.microsoft.com/office/powerpoint/2010/main" val="11975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991596" y="761996"/>
            <a:ext cx="2362196" cy="5257800"/>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838203" y="761996"/>
            <a:ext cx="8077196" cy="525780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F18BF7A-7415-44B9-A3EC-FA2F214060B5}" type="datetime1">
              <a:rPr lang="en-GB" smtClean="0"/>
              <a:t>19/11/2020</a:t>
            </a:fld>
            <a:endParaRPr lang="en-GB"/>
          </a:p>
        </p:txBody>
      </p:sp>
      <p:sp>
        <p:nvSpPr>
          <p:cNvPr id="5" name="Footer Placeholder 4"/>
          <p:cNvSpPr txBox="1">
            <a:spLocks noGrp="1"/>
          </p:cNvSpPr>
          <p:nvPr>
            <p:ph type="ftr" sz="quarter" idx="9"/>
          </p:nvPr>
        </p:nvSpPr>
        <p:spPr/>
        <p:txBody>
          <a:bodyPr/>
          <a:lstStyle>
            <a:lvl1pPr>
              <a:defRPr/>
            </a:lvl1pPr>
          </a:lstStyle>
          <a:p>
            <a:pPr lvl="0"/>
            <a:r>
              <a:rPr lang="en-GB"/>
              <a:t>Kotler &amp; Armstrong 15 Ed.</a:t>
            </a:r>
          </a:p>
        </p:txBody>
      </p:sp>
      <p:sp>
        <p:nvSpPr>
          <p:cNvPr id="6" name="Slide Number Placeholder 5"/>
          <p:cNvSpPr txBox="1">
            <a:spLocks noGrp="1"/>
          </p:cNvSpPr>
          <p:nvPr>
            <p:ph type="sldNum" sz="quarter" idx="8"/>
          </p:nvPr>
        </p:nvSpPr>
        <p:spPr/>
        <p:txBody>
          <a:bodyPr/>
          <a:lstStyle>
            <a:lvl1pPr>
              <a:defRPr/>
            </a:lvl1pPr>
          </a:lstStyle>
          <a:p>
            <a:pPr lvl="0"/>
            <a:fld id="{E3FCF102-28B3-401A-BED9-365AC0D0D139}" type="slidenum">
              <a:t>‹#›</a:t>
            </a:fld>
            <a:endParaRPr lang="en-GB"/>
          </a:p>
        </p:txBody>
      </p:sp>
    </p:spTree>
    <p:extLst>
      <p:ext uri="{BB962C8B-B14F-4D97-AF65-F5344CB8AC3E}">
        <p14:creationId xmlns:p14="http://schemas.microsoft.com/office/powerpoint/2010/main" val="111645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E5F79422-0952-4FF9-927D-5E83C4989A74}" type="datetime1">
              <a:rPr lang="en-GB" smtClean="0"/>
              <a:t>19/11/2020</a:t>
            </a:fld>
            <a:endParaRPr lang="en-GB"/>
          </a:p>
        </p:txBody>
      </p:sp>
      <p:sp>
        <p:nvSpPr>
          <p:cNvPr id="5" name="Footer Placeholder 4"/>
          <p:cNvSpPr txBox="1">
            <a:spLocks noGrp="1"/>
          </p:cNvSpPr>
          <p:nvPr>
            <p:ph type="ftr" sz="quarter" idx="9"/>
          </p:nvPr>
        </p:nvSpPr>
        <p:spPr/>
        <p:txBody>
          <a:bodyPr/>
          <a:lstStyle>
            <a:lvl1pPr>
              <a:defRPr/>
            </a:lvl1pPr>
          </a:lstStyle>
          <a:p>
            <a:pPr lvl="0"/>
            <a:r>
              <a:rPr lang="en-GB"/>
              <a:t>Kotler &amp; Armstrong 15 Ed.</a:t>
            </a:r>
          </a:p>
        </p:txBody>
      </p:sp>
      <p:sp>
        <p:nvSpPr>
          <p:cNvPr id="6" name="Slide Number Placeholder 5"/>
          <p:cNvSpPr txBox="1">
            <a:spLocks noGrp="1"/>
          </p:cNvSpPr>
          <p:nvPr>
            <p:ph type="sldNum" sz="quarter" idx="8"/>
          </p:nvPr>
        </p:nvSpPr>
        <p:spPr/>
        <p:txBody>
          <a:bodyPr/>
          <a:lstStyle>
            <a:lvl1pPr>
              <a:defRPr/>
            </a:lvl1pPr>
          </a:lstStyle>
          <a:p>
            <a:pPr lvl="0"/>
            <a:fld id="{EC2ADA7B-7C91-49F6-A7FE-F6BD588D14B3}" type="slidenum">
              <a:t>‹#›</a:t>
            </a:fld>
            <a:endParaRPr lang="en-GB"/>
          </a:p>
        </p:txBody>
      </p:sp>
    </p:spTree>
    <p:extLst>
      <p:ext uri="{BB962C8B-B14F-4D97-AF65-F5344CB8AC3E}">
        <p14:creationId xmlns:p14="http://schemas.microsoft.com/office/powerpoint/2010/main" val="4074349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15"/>
          <p:cNvSpPr/>
          <p:nvPr/>
        </p:nvSpPr>
        <p:spPr>
          <a:xfrm>
            <a:off x="11786" y="0"/>
            <a:ext cx="12191996" cy="6858000"/>
          </a:xfrm>
          <a:prstGeom prst="rect">
            <a:avLst/>
          </a:prstGeom>
          <a:blipFill>
            <a:blip r:embed="rId2">
              <a:alphaModFix amt="40000"/>
            </a:blip>
            <a:tile sx="85657" sy="85657" algn="tl"/>
          </a:blip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Rectangle 22"/>
          <p:cNvSpPr/>
          <p:nvPr/>
        </p:nvSpPr>
        <p:spPr>
          <a:xfrm>
            <a:off x="1307866" y="1267733"/>
            <a:ext cx="9576264" cy="4307948"/>
          </a:xfrm>
          <a:prstGeom prst="rect">
            <a:avLst/>
          </a:prstGeom>
          <a:solidFill>
            <a:srgbClr val="FFFFFF"/>
          </a:solidFill>
          <a:ln cap="flat">
            <a:noFill/>
            <a:prstDash val="solid"/>
          </a:ln>
          <a:effectLst>
            <a:outerShdw dir="16200000" algn="tl">
              <a:srgbClr val="000000">
                <a:alpha val="66000"/>
              </a:srgbClr>
            </a:outerShdw>
          </a:effectLst>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4" name="Rectangle 23"/>
          <p:cNvSpPr/>
          <p:nvPr/>
        </p:nvSpPr>
        <p:spPr>
          <a:xfrm>
            <a:off x="1447796" y="1411614"/>
            <a:ext cx="9296403" cy="4034771"/>
          </a:xfrm>
          <a:prstGeom prst="rect">
            <a:avLst/>
          </a:prstGeom>
          <a:noFill/>
          <a:ln w="6345" cap="sq">
            <a:solidFill>
              <a:srgbClr val="40404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5" name="Rectangle 29"/>
          <p:cNvSpPr/>
          <p:nvPr/>
        </p:nvSpPr>
        <p:spPr>
          <a:xfrm>
            <a:off x="5135883" y="1267733"/>
            <a:ext cx="1920240" cy="731520"/>
          </a:xfrm>
          <a:prstGeom prst="rect">
            <a:avLst/>
          </a:prstGeom>
          <a:solidFill>
            <a:srgbClr val="E37C3D"/>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nvGrpSpPr>
          <p:cNvPr id="6" name="Group 30"/>
          <p:cNvGrpSpPr/>
          <p:nvPr/>
        </p:nvGrpSpPr>
        <p:grpSpPr>
          <a:xfrm>
            <a:off x="5250183" y="1267733"/>
            <a:ext cx="1691640" cy="645292"/>
            <a:chOff x="5250183" y="1267733"/>
            <a:chExt cx="1691640" cy="645292"/>
          </a:xfrm>
        </p:grpSpPr>
        <p:cxnSp>
          <p:nvCxnSpPr>
            <p:cNvPr id="7" name="Straight Connector 31"/>
            <p:cNvCxnSpPr/>
            <p:nvPr/>
          </p:nvCxnSpPr>
          <p:spPr>
            <a:xfrm>
              <a:off x="5250183" y="1267733"/>
              <a:ext cx="0" cy="640080"/>
            </a:xfrm>
            <a:prstGeom prst="straightConnector1">
              <a:avLst/>
            </a:prstGeom>
            <a:noFill/>
            <a:ln w="6345" cap="flat">
              <a:solidFill>
                <a:srgbClr val="7E3B12"/>
              </a:solidFill>
              <a:prstDash val="solid"/>
              <a:miter/>
            </a:ln>
          </p:spPr>
        </p:cxnSp>
        <p:cxnSp>
          <p:nvCxnSpPr>
            <p:cNvPr id="8" name="Straight Connector 32"/>
            <p:cNvCxnSpPr/>
            <p:nvPr/>
          </p:nvCxnSpPr>
          <p:spPr>
            <a:xfrm>
              <a:off x="6941823" y="1267733"/>
              <a:ext cx="0" cy="640080"/>
            </a:xfrm>
            <a:prstGeom prst="straightConnector1">
              <a:avLst/>
            </a:prstGeom>
            <a:noFill/>
            <a:ln w="6345" cap="flat">
              <a:solidFill>
                <a:srgbClr val="7E3B12"/>
              </a:solidFill>
              <a:prstDash val="solid"/>
              <a:miter/>
            </a:ln>
          </p:spPr>
        </p:cxnSp>
        <p:cxnSp>
          <p:nvCxnSpPr>
            <p:cNvPr id="9" name="Straight Connector 33"/>
            <p:cNvCxnSpPr/>
            <p:nvPr/>
          </p:nvCxnSpPr>
          <p:spPr>
            <a:xfrm>
              <a:off x="5250183" y="1913025"/>
              <a:ext cx="1691640" cy="0"/>
            </a:xfrm>
            <a:prstGeom prst="straightConnector1">
              <a:avLst/>
            </a:prstGeom>
            <a:noFill/>
            <a:ln w="6345" cap="flat">
              <a:solidFill>
                <a:srgbClr val="7E3B12"/>
              </a:solidFill>
              <a:prstDash val="solid"/>
              <a:miter/>
            </a:ln>
          </p:spPr>
        </p:cxnSp>
      </p:grpSp>
      <p:sp>
        <p:nvSpPr>
          <p:cNvPr id="10" name="Title 1"/>
          <p:cNvSpPr txBox="1">
            <a:spLocks noGrp="1"/>
          </p:cNvSpPr>
          <p:nvPr>
            <p:ph type="title"/>
          </p:nvPr>
        </p:nvSpPr>
        <p:spPr>
          <a:xfrm>
            <a:off x="1563624" y="2094305"/>
            <a:ext cx="9070848" cy="2587751"/>
          </a:xfrm>
        </p:spPr>
        <p:txBody>
          <a:bodyPr anchorCtr="1">
            <a:noAutofit/>
          </a:bodyPr>
          <a:lstStyle>
            <a:lvl1pPr algn="ctr">
              <a:lnSpc>
                <a:spcPct val="83000"/>
              </a:lnSpc>
              <a:defRPr sz="7200" cap="all" spc="-100"/>
            </a:lvl1pPr>
          </a:lstStyle>
          <a:p>
            <a:pPr lvl="0"/>
            <a:r>
              <a:rPr lang="en-US"/>
              <a:t>Click to edit Master title style</a:t>
            </a:r>
          </a:p>
        </p:txBody>
      </p:sp>
      <p:sp>
        <p:nvSpPr>
          <p:cNvPr id="11" name="Text Placeholder 2"/>
          <p:cNvSpPr txBox="1">
            <a:spLocks noGrp="1"/>
          </p:cNvSpPr>
          <p:nvPr>
            <p:ph type="body" idx="1"/>
          </p:nvPr>
        </p:nvSpPr>
        <p:spPr>
          <a:xfrm>
            <a:off x="1563624" y="4682066"/>
            <a:ext cx="9070848" cy="457200"/>
          </a:xfrm>
        </p:spPr>
        <p:txBody>
          <a:bodyPr anchorCtr="1"/>
          <a:lstStyle>
            <a:lvl1pPr marL="0" indent="0" algn="ctr">
              <a:buNone/>
              <a:tabLst>
                <a:tab pos="2633664" algn="l"/>
              </a:tabLst>
              <a:defRPr sz="1600">
                <a:solidFill>
                  <a:srgbClr val="736059"/>
                </a:solidFill>
              </a:defRPr>
            </a:lvl1pPr>
          </a:lstStyle>
          <a:p>
            <a:pPr lvl="0"/>
            <a:r>
              <a:rPr lang="en-US"/>
              <a:t>Click to edit Master text styles</a:t>
            </a:r>
          </a:p>
        </p:txBody>
      </p:sp>
      <p:sp>
        <p:nvSpPr>
          <p:cNvPr id="12" name="Date Placeholder 3"/>
          <p:cNvSpPr txBox="1">
            <a:spLocks noGrp="1"/>
          </p:cNvSpPr>
          <p:nvPr>
            <p:ph type="dt" sz="half" idx="7"/>
          </p:nvPr>
        </p:nvSpPr>
        <p:spPr>
          <a:xfrm>
            <a:off x="5321807" y="1344506"/>
            <a:ext cx="1554480" cy="530352"/>
          </a:xfrm>
        </p:spPr>
        <p:txBody>
          <a:bodyPr anchorCtr="1"/>
          <a:lstStyle>
            <a:lvl1pPr algn="ctr">
              <a:defRPr sz="1300">
                <a:solidFill>
                  <a:srgbClr val="FFFFFF"/>
                </a:solidFill>
              </a:defRPr>
            </a:lvl1pPr>
          </a:lstStyle>
          <a:p>
            <a:pPr lvl="0"/>
            <a:fld id="{5E62C1D1-5364-4103-B58F-80C405449567}" type="datetime1">
              <a:rPr lang="en-GB" smtClean="0"/>
              <a:t>19/11/2020</a:t>
            </a:fld>
            <a:endParaRPr lang="en-GB"/>
          </a:p>
        </p:txBody>
      </p:sp>
      <p:sp>
        <p:nvSpPr>
          <p:cNvPr id="13" name="Footer Placeholder 4"/>
          <p:cNvSpPr txBox="1">
            <a:spLocks noGrp="1"/>
          </p:cNvSpPr>
          <p:nvPr>
            <p:ph type="ftr" sz="quarter" idx="9"/>
          </p:nvPr>
        </p:nvSpPr>
        <p:spPr>
          <a:xfrm>
            <a:off x="1453896" y="5212080"/>
            <a:ext cx="5907024" cy="228600"/>
          </a:xfrm>
        </p:spPr>
        <p:txBody>
          <a:bodyPr anchorCtr="0"/>
          <a:lstStyle>
            <a:lvl1pPr algn="l">
              <a:defRPr/>
            </a:lvl1pPr>
          </a:lstStyle>
          <a:p>
            <a:pPr lvl="0"/>
            <a:r>
              <a:rPr lang="en-GB"/>
              <a:t>Kotler &amp; Armstrong 15 Ed.</a:t>
            </a:r>
          </a:p>
        </p:txBody>
      </p:sp>
      <p:sp>
        <p:nvSpPr>
          <p:cNvPr id="14" name="Slide Number Placeholder 5"/>
          <p:cNvSpPr txBox="1">
            <a:spLocks noGrp="1"/>
          </p:cNvSpPr>
          <p:nvPr>
            <p:ph type="sldNum" sz="quarter" idx="8"/>
          </p:nvPr>
        </p:nvSpPr>
        <p:spPr>
          <a:xfrm>
            <a:off x="8604504" y="5212080"/>
            <a:ext cx="2112263" cy="228600"/>
          </a:xfrm>
        </p:spPr>
        <p:txBody>
          <a:bodyPr/>
          <a:lstStyle>
            <a:lvl1pPr>
              <a:defRPr/>
            </a:lvl1pPr>
          </a:lstStyle>
          <a:p>
            <a:pPr lvl="0"/>
            <a:fld id="{16EE8B93-5D7D-43FA-B10D-A4D0127AB023}" type="slidenum">
              <a:t>‹#›</a:t>
            </a:fld>
            <a:endParaRPr lang="en-GB"/>
          </a:p>
        </p:txBody>
      </p:sp>
    </p:spTree>
    <p:extLst>
      <p:ext uri="{BB962C8B-B14F-4D97-AF65-F5344CB8AC3E}">
        <p14:creationId xmlns:p14="http://schemas.microsoft.com/office/powerpoint/2010/main" val="1456766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7"/>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1066803" y="2103120"/>
            <a:ext cx="4754880" cy="374903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370323" y="2103120"/>
            <a:ext cx="4754880" cy="374903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96A57995-4CBE-49A7-A2B9-8F2D0A73C8FD}" type="datetime1">
              <a:rPr lang="en-GB" smtClean="0"/>
              <a:t>19/11/2020</a:t>
            </a:fld>
            <a:endParaRPr lang="en-GB"/>
          </a:p>
        </p:txBody>
      </p:sp>
      <p:sp>
        <p:nvSpPr>
          <p:cNvPr id="6" name="Footer Placeholder 5"/>
          <p:cNvSpPr txBox="1">
            <a:spLocks noGrp="1"/>
          </p:cNvSpPr>
          <p:nvPr>
            <p:ph type="ftr" sz="quarter" idx="9"/>
          </p:nvPr>
        </p:nvSpPr>
        <p:spPr/>
        <p:txBody>
          <a:bodyPr/>
          <a:lstStyle>
            <a:lvl1pPr>
              <a:defRPr/>
            </a:lvl1pPr>
          </a:lstStyle>
          <a:p>
            <a:pPr lvl="0"/>
            <a:r>
              <a:rPr lang="en-GB"/>
              <a:t>Kotler &amp; Armstrong 15 Ed.</a:t>
            </a:r>
          </a:p>
        </p:txBody>
      </p:sp>
      <p:sp>
        <p:nvSpPr>
          <p:cNvPr id="7" name="Slide Number Placeholder 6"/>
          <p:cNvSpPr txBox="1">
            <a:spLocks noGrp="1"/>
          </p:cNvSpPr>
          <p:nvPr>
            <p:ph type="sldNum" sz="quarter" idx="8"/>
          </p:nvPr>
        </p:nvSpPr>
        <p:spPr/>
        <p:txBody>
          <a:bodyPr/>
          <a:lstStyle>
            <a:lvl1pPr>
              <a:defRPr/>
            </a:lvl1pPr>
          </a:lstStyle>
          <a:p>
            <a:pPr lvl="0"/>
            <a:fld id="{FFFDC216-E99D-4383-AB75-5F5EF8F4DEE6}" type="slidenum">
              <a:t>‹#›</a:t>
            </a:fld>
            <a:endParaRPr lang="en-GB"/>
          </a:p>
        </p:txBody>
      </p:sp>
    </p:spTree>
    <p:extLst>
      <p:ext uri="{BB962C8B-B14F-4D97-AF65-F5344CB8AC3E}">
        <p14:creationId xmlns:p14="http://schemas.microsoft.com/office/powerpoint/2010/main" val="110127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1069848" y="2074334"/>
            <a:ext cx="4754880" cy="640080"/>
          </a:xfrm>
        </p:spPr>
        <p:txBody>
          <a:bodyPr anchor="ctr" anchorCtr="1"/>
          <a:lstStyle>
            <a:lvl1pPr marL="0" indent="0" algn="ctr">
              <a:spcBef>
                <a:spcPts val="0"/>
              </a:spcBef>
              <a:buNone/>
              <a:defRPr>
                <a:solidFill>
                  <a:srgbClr val="736059"/>
                </a:solidFill>
              </a:defRPr>
            </a:lvl1pPr>
          </a:lstStyle>
          <a:p>
            <a:pPr lvl="0"/>
            <a:r>
              <a:rPr lang="en-US"/>
              <a:t>Click to edit Master text styles</a:t>
            </a:r>
          </a:p>
        </p:txBody>
      </p:sp>
      <p:sp>
        <p:nvSpPr>
          <p:cNvPr id="4" name="Content Placeholder 3"/>
          <p:cNvSpPr txBox="1">
            <a:spLocks noGrp="1"/>
          </p:cNvSpPr>
          <p:nvPr>
            <p:ph idx="2"/>
          </p:nvPr>
        </p:nvSpPr>
        <p:spPr>
          <a:xfrm>
            <a:off x="1069848" y="2755901"/>
            <a:ext cx="4754880" cy="3200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373368" y="2074334"/>
            <a:ext cx="4754880" cy="640080"/>
          </a:xfrm>
        </p:spPr>
        <p:txBody>
          <a:bodyPr anchor="ctr" anchorCtr="1"/>
          <a:lstStyle>
            <a:lvl1pPr marL="0" indent="0" algn="ctr">
              <a:spcBef>
                <a:spcPts val="0"/>
              </a:spcBef>
              <a:buNone/>
              <a:defRPr>
                <a:solidFill>
                  <a:srgbClr val="736059"/>
                </a:solidFill>
              </a:defRPr>
            </a:lvl1pPr>
          </a:lstStyle>
          <a:p>
            <a:pPr lvl="0"/>
            <a:r>
              <a:rPr lang="en-US"/>
              <a:t>Click to edit Master text styles</a:t>
            </a:r>
          </a:p>
        </p:txBody>
      </p:sp>
      <p:sp>
        <p:nvSpPr>
          <p:cNvPr id="6" name="Content Placeholder 5"/>
          <p:cNvSpPr txBox="1">
            <a:spLocks noGrp="1"/>
          </p:cNvSpPr>
          <p:nvPr>
            <p:ph idx="4"/>
          </p:nvPr>
        </p:nvSpPr>
        <p:spPr>
          <a:xfrm>
            <a:off x="6373368" y="2756577"/>
            <a:ext cx="4754880" cy="3200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781E35FA-2502-4F8B-B332-ABB6B8EF4750}" type="datetime1">
              <a:rPr lang="en-GB" smtClean="0"/>
              <a:t>19/11/2020</a:t>
            </a:fld>
            <a:endParaRPr lang="en-GB"/>
          </a:p>
        </p:txBody>
      </p:sp>
      <p:sp>
        <p:nvSpPr>
          <p:cNvPr id="8" name="Footer Placeholder 7"/>
          <p:cNvSpPr txBox="1">
            <a:spLocks noGrp="1"/>
          </p:cNvSpPr>
          <p:nvPr>
            <p:ph type="ftr" sz="quarter" idx="9"/>
          </p:nvPr>
        </p:nvSpPr>
        <p:spPr/>
        <p:txBody>
          <a:bodyPr/>
          <a:lstStyle>
            <a:lvl1pPr>
              <a:defRPr/>
            </a:lvl1pPr>
          </a:lstStyle>
          <a:p>
            <a:pPr lvl="0"/>
            <a:r>
              <a:rPr lang="en-GB"/>
              <a:t>Kotler &amp; Armstrong 15 Ed.</a:t>
            </a:r>
          </a:p>
        </p:txBody>
      </p:sp>
      <p:sp>
        <p:nvSpPr>
          <p:cNvPr id="9" name="Slide Number Placeholder 8"/>
          <p:cNvSpPr txBox="1">
            <a:spLocks noGrp="1"/>
          </p:cNvSpPr>
          <p:nvPr>
            <p:ph type="sldNum" sz="quarter" idx="8"/>
          </p:nvPr>
        </p:nvSpPr>
        <p:spPr/>
        <p:txBody>
          <a:bodyPr/>
          <a:lstStyle>
            <a:lvl1pPr>
              <a:defRPr/>
            </a:lvl1pPr>
          </a:lstStyle>
          <a:p>
            <a:pPr lvl="0"/>
            <a:fld id="{819F3CF5-F209-48EC-9C37-9F0DFC854C0D}" type="slidenum">
              <a:t>‹#›</a:t>
            </a:fld>
            <a:endParaRPr lang="en-GB"/>
          </a:p>
        </p:txBody>
      </p:sp>
    </p:spTree>
    <p:extLst>
      <p:ext uri="{BB962C8B-B14F-4D97-AF65-F5344CB8AC3E}">
        <p14:creationId xmlns:p14="http://schemas.microsoft.com/office/powerpoint/2010/main" val="14661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254D0E67-7F62-4557-A90F-93CD15C08C83}" type="datetime1">
              <a:rPr lang="en-GB" smtClean="0"/>
              <a:t>19/11/2020</a:t>
            </a:fld>
            <a:endParaRPr lang="en-GB"/>
          </a:p>
        </p:txBody>
      </p:sp>
      <p:sp>
        <p:nvSpPr>
          <p:cNvPr id="4" name="Footer Placeholder 3"/>
          <p:cNvSpPr txBox="1">
            <a:spLocks noGrp="1"/>
          </p:cNvSpPr>
          <p:nvPr>
            <p:ph type="ftr" sz="quarter" idx="9"/>
          </p:nvPr>
        </p:nvSpPr>
        <p:spPr/>
        <p:txBody>
          <a:bodyPr/>
          <a:lstStyle>
            <a:lvl1pPr>
              <a:defRPr/>
            </a:lvl1pPr>
          </a:lstStyle>
          <a:p>
            <a:pPr lvl="0"/>
            <a:r>
              <a:rPr lang="en-GB"/>
              <a:t>Kotler &amp; Armstrong 15 Ed.</a:t>
            </a:r>
          </a:p>
        </p:txBody>
      </p:sp>
      <p:sp>
        <p:nvSpPr>
          <p:cNvPr id="5" name="Slide Number Placeholder 4"/>
          <p:cNvSpPr txBox="1">
            <a:spLocks noGrp="1"/>
          </p:cNvSpPr>
          <p:nvPr>
            <p:ph type="sldNum" sz="quarter" idx="8"/>
          </p:nvPr>
        </p:nvSpPr>
        <p:spPr/>
        <p:txBody>
          <a:bodyPr/>
          <a:lstStyle>
            <a:lvl1pPr>
              <a:defRPr/>
            </a:lvl1pPr>
          </a:lstStyle>
          <a:p>
            <a:pPr lvl="0"/>
            <a:fld id="{1D7D29CA-A9DE-49AB-8A77-E14D389B84A1}" type="slidenum">
              <a:t>‹#›</a:t>
            </a:fld>
            <a:endParaRPr lang="en-GB"/>
          </a:p>
        </p:txBody>
      </p:sp>
    </p:spTree>
    <p:extLst>
      <p:ext uri="{BB962C8B-B14F-4D97-AF65-F5344CB8AC3E}">
        <p14:creationId xmlns:p14="http://schemas.microsoft.com/office/powerpoint/2010/main" val="201376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A26D6BA3-040A-472B-B0B9-B0E8D74B4358}" type="datetime1">
              <a:rPr lang="en-GB" smtClean="0"/>
              <a:t>19/11/2020</a:t>
            </a:fld>
            <a:endParaRPr lang="en-GB"/>
          </a:p>
        </p:txBody>
      </p:sp>
      <p:sp>
        <p:nvSpPr>
          <p:cNvPr id="3" name="Footer Placeholder 2"/>
          <p:cNvSpPr txBox="1">
            <a:spLocks noGrp="1"/>
          </p:cNvSpPr>
          <p:nvPr>
            <p:ph type="ftr" sz="quarter" idx="9"/>
          </p:nvPr>
        </p:nvSpPr>
        <p:spPr/>
        <p:txBody>
          <a:bodyPr/>
          <a:lstStyle>
            <a:lvl1pPr>
              <a:defRPr/>
            </a:lvl1pPr>
          </a:lstStyle>
          <a:p>
            <a:pPr lvl="0"/>
            <a:r>
              <a:rPr lang="en-GB"/>
              <a:t>Kotler &amp; Armstrong 15 Ed.</a:t>
            </a:r>
          </a:p>
        </p:txBody>
      </p:sp>
      <p:sp>
        <p:nvSpPr>
          <p:cNvPr id="4" name="Slide Number Placeholder 3"/>
          <p:cNvSpPr txBox="1">
            <a:spLocks noGrp="1"/>
          </p:cNvSpPr>
          <p:nvPr>
            <p:ph type="sldNum" sz="quarter" idx="8"/>
          </p:nvPr>
        </p:nvSpPr>
        <p:spPr/>
        <p:txBody>
          <a:bodyPr/>
          <a:lstStyle>
            <a:lvl1pPr>
              <a:defRPr/>
            </a:lvl1pPr>
          </a:lstStyle>
          <a:p>
            <a:pPr lvl="0"/>
            <a:fld id="{5A396819-FB97-471A-84BE-8F869115327E}" type="slidenum">
              <a:t>‹#›</a:t>
            </a:fld>
            <a:endParaRPr lang="en-GB"/>
          </a:p>
        </p:txBody>
      </p:sp>
    </p:spTree>
    <p:extLst>
      <p:ext uri="{BB962C8B-B14F-4D97-AF65-F5344CB8AC3E}">
        <p14:creationId xmlns:p14="http://schemas.microsoft.com/office/powerpoint/2010/main" val="62248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4"/>
          <p:cNvSpPr/>
          <p:nvPr/>
        </p:nvSpPr>
        <p:spPr>
          <a:xfrm>
            <a:off x="9020382" y="237744"/>
            <a:ext cx="2926080" cy="6382512"/>
          </a:xfrm>
          <a:prstGeom prst="rect">
            <a:avLst/>
          </a:prstGeom>
          <a:solidFill>
            <a:srgbClr val="E7E0C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Title 1"/>
          <p:cNvSpPr txBox="1">
            <a:spLocks noGrp="1"/>
          </p:cNvSpPr>
          <p:nvPr>
            <p:ph type="title"/>
          </p:nvPr>
        </p:nvSpPr>
        <p:spPr>
          <a:xfrm>
            <a:off x="9296403" y="607390"/>
            <a:ext cx="2430776" cy="1645920"/>
          </a:xfrm>
        </p:spPr>
        <p:txBody>
          <a:bodyPr anchor="b"/>
          <a:lstStyle>
            <a:lvl1pPr>
              <a:defRPr sz="2800">
                <a:solidFill>
                  <a:srgbClr val="000000"/>
                </a:solidFill>
              </a:defRPr>
            </a:lvl1pPr>
          </a:lstStyle>
          <a:p>
            <a:pPr lvl="0"/>
            <a:r>
              <a:rPr lang="en-US"/>
              <a:t>Click to edit Master title style</a:t>
            </a:r>
          </a:p>
        </p:txBody>
      </p:sp>
      <p:sp>
        <p:nvSpPr>
          <p:cNvPr id="4" name="Content Placeholder 2"/>
          <p:cNvSpPr txBox="1">
            <a:spLocks noGrp="1"/>
          </p:cNvSpPr>
          <p:nvPr>
            <p:ph idx="1"/>
          </p:nvPr>
        </p:nvSpPr>
        <p:spPr>
          <a:xfrm>
            <a:off x="685800" y="609603"/>
            <a:ext cx="7772400" cy="5333996"/>
          </a:xfrm>
        </p:spPr>
        <p:txBody>
          <a:bodyPr/>
          <a:lstStyle>
            <a:lvl1pPr>
              <a:defRPr sz="1900"/>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txBox="1">
            <a:spLocks noGrp="1"/>
          </p:cNvSpPr>
          <p:nvPr>
            <p:ph type="body" idx="2"/>
          </p:nvPr>
        </p:nvSpPr>
        <p:spPr>
          <a:xfrm>
            <a:off x="9296403" y="2286000"/>
            <a:ext cx="2430776" cy="3505196"/>
          </a:xfrm>
        </p:spPr>
        <p:txBody>
          <a:bodyPr/>
          <a:lstStyle>
            <a:lvl1pPr marL="0" indent="0">
              <a:lnSpc>
                <a:spcPct val="110000"/>
              </a:lnSpc>
              <a:spcBef>
                <a:spcPts val="800"/>
              </a:spcBef>
              <a:buNone/>
              <a:defRPr sz="1400"/>
            </a:lvl1pPr>
          </a:lstStyle>
          <a:p>
            <a:pPr lvl="0"/>
            <a:r>
              <a:rPr lang="en-US"/>
              <a:t>Click to edit Master text styles</a:t>
            </a:r>
          </a:p>
        </p:txBody>
      </p:sp>
      <p:sp>
        <p:nvSpPr>
          <p:cNvPr id="6" name="Date Placeholder 7"/>
          <p:cNvSpPr txBox="1">
            <a:spLocks noGrp="1"/>
          </p:cNvSpPr>
          <p:nvPr>
            <p:ph type="dt" sz="half" idx="7"/>
          </p:nvPr>
        </p:nvSpPr>
        <p:spPr/>
        <p:txBody>
          <a:bodyPr/>
          <a:lstStyle>
            <a:lvl1pPr>
              <a:defRPr/>
            </a:lvl1pPr>
          </a:lstStyle>
          <a:p>
            <a:pPr lvl="0"/>
            <a:fld id="{09BADE7D-648F-4CB8-AD50-B49F054C6D13}" type="datetime1">
              <a:rPr lang="en-GB" smtClean="0"/>
              <a:t>19/11/2020</a:t>
            </a:fld>
            <a:endParaRPr lang="en-GB"/>
          </a:p>
        </p:txBody>
      </p:sp>
      <p:sp>
        <p:nvSpPr>
          <p:cNvPr id="7" name="Footer Placeholder 8"/>
          <p:cNvSpPr txBox="1">
            <a:spLocks noGrp="1"/>
          </p:cNvSpPr>
          <p:nvPr>
            <p:ph type="ftr" sz="quarter" idx="9"/>
          </p:nvPr>
        </p:nvSpPr>
        <p:spPr/>
        <p:txBody>
          <a:bodyPr anchorCtr="0"/>
          <a:lstStyle>
            <a:lvl1pPr algn="r">
              <a:defRPr/>
            </a:lvl1pPr>
          </a:lstStyle>
          <a:p>
            <a:pPr lvl="0"/>
            <a:r>
              <a:rPr lang="en-GB"/>
              <a:t>Kotler &amp; Armstrong 15 Ed.</a:t>
            </a:r>
          </a:p>
        </p:txBody>
      </p:sp>
      <p:sp>
        <p:nvSpPr>
          <p:cNvPr id="8" name="Slide Number Placeholder 10"/>
          <p:cNvSpPr txBox="1">
            <a:spLocks noGrp="1"/>
          </p:cNvSpPr>
          <p:nvPr>
            <p:ph type="sldNum" sz="quarter" idx="8"/>
          </p:nvPr>
        </p:nvSpPr>
        <p:spPr>
          <a:xfrm>
            <a:off x="10396728" y="6227064"/>
            <a:ext cx="1463040" cy="256032"/>
          </a:xfrm>
        </p:spPr>
        <p:txBody>
          <a:bodyPr/>
          <a:lstStyle>
            <a:lvl1pPr>
              <a:defRPr/>
            </a:lvl1pPr>
          </a:lstStyle>
          <a:p>
            <a:pPr lvl="0"/>
            <a:fld id="{8B74EBC0-8C66-4863-8686-2F5991FD5E91}" type="slidenum">
              <a:t>‹#›</a:t>
            </a:fld>
            <a:endParaRPr lang="en-GB"/>
          </a:p>
        </p:txBody>
      </p:sp>
      <p:sp>
        <p:nvSpPr>
          <p:cNvPr id="9" name="Rectangle 11"/>
          <p:cNvSpPr/>
          <p:nvPr/>
        </p:nvSpPr>
        <p:spPr>
          <a:xfrm>
            <a:off x="9157542" y="374904"/>
            <a:ext cx="2651760" cy="6108192"/>
          </a:xfrm>
          <a:prstGeom prst="rect">
            <a:avLst/>
          </a:prstGeom>
          <a:noFill/>
          <a:ln w="6345" cap="sq">
            <a:solidFill>
              <a:srgbClr val="40404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24963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Rectangle 13"/>
          <p:cNvSpPr/>
          <p:nvPr/>
        </p:nvSpPr>
        <p:spPr>
          <a:xfrm>
            <a:off x="9020382" y="237744"/>
            <a:ext cx="2926080" cy="6382512"/>
          </a:xfrm>
          <a:prstGeom prst="rect">
            <a:avLst/>
          </a:prstGeom>
          <a:solidFill>
            <a:srgbClr val="E7E0C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Title 1"/>
          <p:cNvSpPr txBox="1">
            <a:spLocks noGrp="1"/>
          </p:cNvSpPr>
          <p:nvPr>
            <p:ph type="title"/>
          </p:nvPr>
        </p:nvSpPr>
        <p:spPr>
          <a:xfrm>
            <a:off x="9296403" y="603504"/>
            <a:ext cx="2432304" cy="1645920"/>
          </a:xfrm>
        </p:spPr>
        <p:txBody>
          <a:bodyPr anchor="b">
            <a:noAutofit/>
          </a:bodyPr>
          <a:lstStyle>
            <a:lvl1pPr>
              <a:defRPr sz="2800">
                <a:solidFill>
                  <a:srgbClr val="000000"/>
                </a:solidFill>
              </a:defRPr>
            </a:lvl1pPr>
          </a:lstStyle>
          <a:p>
            <a:pPr lvl="0"/>
            <a:r>
              <a:rPr lang="en-US"/>
              <a:t>Click to edit Master title style</a:t>
            </a:r>
          </a:p>
        </p:txBody>
      </p:sp>
      <p:sp>
        <p:nvSpPr>
          <p:cNvPr id="4" name="Picture Placeholder 2"/>
          <p:cNvSpPr txBox="1">
            <a:spLocks noGrp="1"/>
          </p:cNvSpPr>
          <p:nvPr>
            <p:ph type="pic" idx="1"/>
          </p:nvPr>
        </p:nvSpPr>
        <p:spPr>
          <a:xfrm>
            <a:off x="228600" y="237744"/>
            <a:ext cx="8531352" cy="6382512"/>
          </a:xfrm>
          <a:solidFill>
            <a:srgbClr val="C0BABA"/>
          </a:solidFill>
        </p:spPr>
        <p:txBody>
          <a:bodyPr/>
          <a:lstStyle>
            <a:lvl1pPr marL="0" indent="0">
              <a:buNone/>
              <a:defRPr sz="3200"/>
            </a:lvl1pPr>
          </a:lstStyle>
          <a:p>
            <a:pPr lvl="0"/>
            <a:r>
              <a:rPr lang="en-US"/>
              <a:t>Click icon to add picture</a:t>
            </a:r>
          </a:p>
        </p:txBody>
      </p:sp>
      <p:sp>
        <p:nvSpPr>
          <p:cNvPr id="5" name="Text Placeholder 3"/>
          <p:cNvSpPr txBox="1">
            <a:spLocks noGrp="1"/>
          </p:cNvSpPr>
          <p:nvPr>
            <p:ph type="body" idx="2"/>
          </p:nvPr>
        </p:nvSpPr>
        <p:spPr>
          <a:xfrm>
            <a:off x="9296403" y="2286000"/>
            <a:ext cx="2432304" cy="3502151"/>
          </a:xfrm>
        </p:spPr>
        <p:txBody>
          <a:bodyPr/>
          <a:lstStyle>
            <a:lvl1pPr marL="0" indent="0">
              <a:lnSpc>
                <a:spcPct val="110000"/>
              </a:lnSpc>
              <a:spcBef>
                <a:spcPts val="800"/>
              </a:spcBef>
              <a:buNone/>
              <a:defRPr sz="1400"/>
            </a:lvl1pPr>
          </a:lstStyle>
          <a:p>
            <a:pPr lvl="0"/>
            <a:r>
              <a:rPr lang="en-US"/>
              <a:t>Click to edit Master text styles</a:t>
            </a:r>
          </a:p>
        </p:txBody>
      </p:sp>
      <p:sp>
        <p:nvSpPr>
          <p:cNvPr id="6" name="Date Placeholder 4"/>
          <p:cNvSpPr txBox="1">
            <a:spLocks noGrp="1"/>
          </p:cNvSpPr>
          <p:nvPr>
            <p:ph type="dt" sz="half" idx="7"/>
          </p:nvPr>
        </p:nvSpPr>
        <p:spPr/>
        <p:txBody>
          <a:bodyPr/>
          <a:lstStyle>
            <a:lvl1pPr>
              <a:defRPr>
                <a:solidFill>
                  <a:srgbClr val="FFFFFF"/>
                </a:solidFill>
                <a:effectLst>
                  <a:outerShdw dist="6348" dir="2700000">
                    <a:srgbClr val="000000"/>
                  </a:outerShdw>
                </a:effectLst>
              </a:defRPr>
            </a:lvl1pPr>
          </a:lstStyle>
          <a:p>
            <a:pPr lvl="0"/>
            <a:fld id="{A63FDBE6-40DA-43F9-B35D-2D9775362187}" type="datetime1">
              <a:rPr lang="en-GB" smtClean="0"/>
              <a:t>19/11/2020</a:t>
            </a:fld>
            <a:endParaRPr lang="en-GB"/>
          </a:p>
        </p:txBody>
      </p:sp>
      <p:sp>
        <p:nvSpPr>
          <p:cNvPr id="7" name="Footer Placeholder 5"/>
          <p:cNvSpPr txBox="1">
            <a:spLocks noGrp="1"/>
          </p:cNvSpPr>
          <p:nvPr>
            <p:ph type="ftr" sz="quarter" idx="9"/>
          </p:nvPr>
        </p:nvSpPr>
        <p:spPr/>
        <p:txBody>
          <a:bodyPr anchorCtr="0"/>
          <a:lstStyle>
            <a:lvl1pPr algn="r" defTabSz="914400">
              <a:defRPr>
                <a:solidFill>
                  <a:srgbClr val="FFFFFF"/>
                </a:solidFill>
                <a:effectLst>
                  <a:outerShdw dist="6348" dir="2700000">
                    <a:srgbClr val="000000"/>
                  </a:outerShdw>
                </a:effectLst>
              </a:defRPr>
            </a:lvl1pPr>
          </a:lstStyle>
          <a:p>
            <a:pPr lvl="0"/>
            <a:r>
              <a:rPr lang="en-GB"/>
              <a:t>Kotler &amp; Armstrong 15 Ed.</a:t>
            </a:r>
          </a:p>
        </p:txBody>
      </p:sp>
      <p:sp>
        <p:nvSpPr>
          <p:cNvPr id="8" name="Slide Number Placeholder 6"/>
          <p:cNvSpPr txBox="1">
            <a:spLocks noGrp="1"/>
          </p:cNvSpPr>
          <p:nvPr>
            <p:ph type="sldNum" sz="quarter" idx="8"/>
          </p:nvPr>
        </p:nvSpPr>
        <p:spPr>
          <a:xfrm>
            <a:off x="10396728" y="6227064"/>
            <a:ext cx="1463040" cy="256032"/>
          </a:xfrm>
        </p:spPr>
        <p:txBody>
          <a:bodyPr/>
          <a:lstStyle>
            <a:lvl1pPr>
              <a:defRPr/>
            </a:lvl1pPr>
          </a:lstStyle>
          <a:p>
            <a:pPr lvl="0"/>
            <a:fld id="{30528255-A420-4603-AE31-A465CAF2EF4B}" type="slidenum">
              <a:t>‹#›</a:t>
            </a:fld>
            <a:endParaRPr lang="en-GB"/>
          </a:p>
        </p:txBody>
      </p:sp>
      <p:sp>
        <p:nvSpPr>
          <p:cNvPr id="9" name="Rectangle 9"/>
          <p:cNvSpPr/>
          <p:nvPr/>
        </p:nvSpPr>
        <p:spPr>
          <a:xfrm>
            <a:off x="9157542" y="374904"/>
            <a:ext cx="2651760" cy="6108192"/>
          </a:xfrm>
          <a:prstGeom prst="rect">
            <a:avLst/>
          </a:prstGeom>
          <a:noFill/>
          <a:ln w="6345" cap="sq">
            <a:solidFill>
              <a:srgbClr val="40404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4986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tile sx="100000" sy="100000" algn="tl"/>
        </a:blipFill>
        <a:effectLst/>
      </p:bgPr>
    </p:bg>
    <p:spTree>
      <p:nvGrpSpPr>
        <p:cNvPr id="1" name=""/>
        <p:cNvGrpSpPr/>
        <p:nvPr/>
      </p:nvGrpSpPr>
      <p:grpSpPr>
        <a:xfrm>
          <a:off x="0" y="0"/>
          <a:ext cx="0" cy="0"/>
          <a:chOff x="0" y="0"/>
          <a:chExt cx="0" cy="0"/>
        </a:xfrm>
      </p:grpSpPr>
      <p:sp>
        <p:nvSpPr>
          <p:cNvPr id="2" name="Rectangle 6"/>
          <p:cNvSpPr/>
          <p:nvPr/>
        </p:nvSpPr>
        <p:spPr>
          <a:xfrm>
            <a:off x="234699" y="237744"/>
            <a:ext cx="11722608" cy="6382512"/>
          </a:xfrm>
          <a:prstGeom prst="rect">
            <a:avLst/>
          </a:prstGeom>
          <a:solidFill>
            <a:srgbClr val="E7E0C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3" name="Title Placeholder 1"/>
          <p:cNvSpPr txBox="1">
            <a:spLocks noGrp="1"/>
          </p:cNvSpPr>
          <p:nvPr>
            <p:ph type="title"/>
          </p:nvPr>
        </p:nvSpPr>
        <p:spPr>
          <a:xfrm>
            <a:off x="1066803" y="642594"/>
            <a:ext cx="10058400" cy="1371600"/>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4" name="Text Placeholder 2"/>
          <p:cNvSpPr txBox="1">
            <a:spLocks noGrp="1"/>
          </p:cNvSpPr>
          <p:nvPr>
            <p:ph type="body" idx="1"/>
          </p:nvPr>
        </p:nvSpPr>
        <p:spPr>
          <a:xfrm>
            <a:off x="1066803" y="2103120"/>
            <a:ext cx="10058400" cy="3931920"/>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2"/>
          </p:nvPr>
        </p:nvSpPr>
        <p:spPr>
          <a:xfrm>
            <a:off x="389461" y="6214536"/>
            <a:ext cx="2743200" cy="256032"/>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GB" sz="1000" b="0" i="0" u="none" strike="noStrike" kern="1200" cap="none" spc="0" baseline="0">
                <a:solidFill>
                  <a:srgbClr val="404040"/>
                </a:solidFill>
                <a:uFillTx/>
                <a:latin typeface="Century Gothic"/>
              </a:defRPr>
            </a:lvl1pPr>
          </a:lstStyle>
          <a:p>
            <a:pPr lvl="0"/>
            <a:fld id="{C8836677-0CF3-4285-B1DE-4EE4455DA4C5}" type="datetime1">
              <a:rPr lang="en-GB" smtClean="0"/>
              <a:t>19/11/2020</a:t>
            </a:fld>
            <a:endParaRPr lang="en-GB"/>
          </a:p>
        </p:txBody>
      </p:sp>
      <p:sp>
        <p:nvSpPr>
          <p:cNvPr id="6" name="Footer Placeholder 4"/>
          <p:cNvSpPr txBox="1">
            <a:spLocks noGrp="1"/>
          </p:cNvSpPr>
          <p:nvPr>
            <p:ph type="ftr" sz="quarter" idx="3"/>
          </p:nvPr>
        </p:nvSpPr>
        <p:spPr>
          <a:xfrm>
            <a:off x="3489963" y="6214536"/>
            <a:ext cx="5212080" cy="256032"/>
          </a:xfrm>
          <a:prstGeom prst="rect">
            <a:avLst/>
          </a:prstGeom>
          <a:noFill/>
          <a:ln>
            <a:noFill/>
          </a:ln>
        </p:spPr>
        <p:txBody>
          <a:bodyPr vert="horz" wrap="square" lIns="91440" tIns="45720" rIns="91440" bIns="45720" anchor="b" anchorCtr="1" compatLnSpc="1">
            <a:noAutofit/>
          </a:bodyPr>
          <a:lstStyle>
            <a:lvl1pPr marL="0" marR="0" lvl="0" indent="0" algn="ctr" defTabSz="457200" rtl="0" fontAlgn="auto" hangingPunct="1">
              <a:lnSpc>
                <a:spcPct val="100000"/>
              </a:lnSpc>
              <a:spcBef>
                <a:spcPts val="0"/>
              </a:spcBef>
              <a:spcAft>
                <a:spcPts val="0"/>
              </a:spcAft>
              <a:buNone/>
              <a:tabLst/>
              <a:defRPr lang="en-GB" sz="1000" b="0" i="0" u="none" strike="noStrike" kern="1200" cap="none" spc="0" baseline="0">
                <a:solidFill>
                  <a:srgbClr val="404040"/>
                </a:solidFill>
                <a:uFillTx/>
                <a:latin typeface="Century Gothic"/>
              </a:defRPr>
            </a:lvl1pPr>
          </a:lstStyle>
          <a:p>
            <a:pPr lvl="0"/>
            <a:r>
              <a:rPr lang="en-GB"/>
              <a:t>Kotler &amp; Armstrong 15 Ed.</a:t>
            </a:r>
          </a:p>
        </p:txBody>
      </p:sp>
      <p:sp>
        <p:nvSpPr>
          <p:cNvPr id="7" name="Slide Number Placeholder 5"/>
          <p:cNvSpPr txBox="1">
            <a:spLocks noGrp="1"/>
          </p:cNvSpPr>
          <p:nvPr>
            <p:ph type="sldNum" sz="quarter" idx="4"/>
          </p:nvPr>
        </p:nvSpPr>
        <p:spPr>
          <a:xfrm>
            <a:off x="10348539" y="6214536"/>
            <a:ext cx="1463040" cy="256032"/>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GB" sz="1000" b="0" i="0" u="none" strike="noStrike" kern="1200" cap="none" spc="0" baseline="0">
                <a:solidFill>
                  <a:srgbClr val="404040"/>
                </a:solidFill>
                <a:uFillTx/>
                <a:latin typeface="Century Gothic"/>
              </a:defRPr>
            </a:lvl1pPr>
          </a:lstStyle>
          <a:p>
            <a:pPr lvl="0"/>
            <a:fld id="{D5C1EEDD-2963-4E0B-A495-A7BB8FBA83EF}" type="slidenum">
              <a:t>‹#›</a:t>
            </a:fld>
            <a:endParaRPr lang="en-GB"/>
          </a:p>
        </p:txBody>
      </p:sp>
      <p:sp>
        <p:nvSpPr>
          <p:cNvPr id="8" name="Rectangle 7"/>
          <p:cNvSpPr/>
          <p:nvPr/>
        </p:nvSpPr>
        <p:spPr>
          <a:xfrm>
            <a:off x="371859" y="374904"/>
            <a:ext cx="11448288" cy="6108192"/>
          </a:xfrm>
          <a:prstGeom prst="rect">
            <a:avLst/>
          </a:prstGeom>
          <a:noFill/>
          <a:ln w="6345" cap="sq">
            <a:solidFill>
              <a:srgbClr val="404040"/>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marL="0" marR="0" lvl="0" indent="0" algn="l" defTabSz="914400" rtl="0" fontAlgn="auto" hangingPunct="1">
        <a:lnSpc>
          <a:spcPct val="90000"/>
        </a:lnSpc>
        <a:spcBef>
          <a:spcPts val="0"/>
        </a:spcBef>
        <a:spcAft>
          <a:spcPts val="0"/>
        </a:spcAft>
        <a:buNone/>
        <a:tabLst/>
        <a:defRPr lang="en-US" sz="4800" b="0" i="0" u="none" strike="noStrike" kern="1200" cap="none" spc="0" baseline="0">
          <a:solidFill>
            <a:srgbClr val="262626"/>
          </a:solidFill>
          <a:uFillTx/>
          <a:latin typeface="Century Gothic"/>
        </a:defRPr>
      </a:lvl1pPr>
    </p:titleStyle>
    <p:bodyStyle>
      <a:lvl1pPr marL="182880" marR="0" lvl="0" indent="-182880" algn="l" defTabSz="914400" rtl="0" fontAlgn="auto" hangingPunct="1">
        <a:lnSpc>
          <a:spcPct val="100000"/>
        </a:lnSpc>
        <a:spcBef>
          <a:spcPts val="900"/>
        </a:spcBef>
        <a:spcAft>
          <a:spcPts val="0"/>
        </a:spcAft>
        <a:buClr>
          <a:srgbClr val="262626"/>
        </a:buClr>
        <a:buSzPct val="100000"/>
        <a:buFont typeface="Garamond" pitchFamily="18"/>
        <a:buChar char="◦"/>
        <a:tabLst/>
        <a:defRPr lang="en-US" sz="1800" b="0" i="0" u="none" strike="noStrike" kern="1200" cap="none" spc="0" baseline="0">
          <a:solidFill>
            <a:srgbClr val="000000"/>
          </a:solidFill>
          <a:uFillTx/>
          <a:latin typeface="Century Gothic"/>
        </a:defRPr>
      </a:lvl1pPr>
      <a:lvl2pPr marL="457200" marR="0" lvl="1" indent="-182880" algn="l" defTabSz="914400" rtl="0" fontAlgn="auto" hangingPunct="1">
        <a:lnSpc>
          <a:spcPct val="100000"/>
        </a:lnSpc>
        <a:spcBef>
          <a:spcPts val="500"/>
        </a:spcBef>
        <a:spcAft>
          <a:spcPts val="0"/>
        </a:spcAft>
        <a:buClr>
          <a:srgbClr val="262626"/>
        </a:buClr>
        <a:buSzPct val="100000"/>
        <a:buFont typeface="Garamond" pitchFamily="18"/>
        <a:buChar char="◦"/>
        <a:tabLst/>
        <a:defRPr lang="en-US" sz="1600" b="0" i="0" u="none" strike="noStrike" kern="1200" cap="none" spc="0" baseline="0">
          <a:solidFill>
            <a:srgbClr val="000000"/>
          </a:solidFill>
          <a:uFillTx/>
          <a:latin typeface="Century Gothic"/>
        </a:defRPr>
      </a:lvl2pPr>
      <a:lvl3pPr marL="731520" marR="0" lvl="2" indent="-182880" algn="l" defTabSz="914400" rtl="0" fontAlgn="auto" hangingPunct="1">
        <a:lnSpc>
          <a:spcPct val="100000"/>
        </a:lnSpc>
        <a:spcBef>
          <a:spcPts val="500"/>
        </a:spcBef>
        <a:spcAft>
          <a:spcPts val="0"/>
        </a:spcAft>
        <a:buClr>
          <a:srgbClr val="262626"/>
        </a:buClr>
        <a:buSzPct val="100000"/>
        <a:buFont typeface="Garamond" pitchFamily="18"/>
        <a:buChar char="◦"/>
        <a:tabLst/>
        <a:defRPr lang="en-US" sz="1400" b="0" i="0" u="none" strike="noStrike" kern="1200" cap="none" spc="0" baseline="0">
          <a:solidFill>
            <a:srgbClr val="000000"/>
          </a:solidFill>
          <a:uFillTx/>
          <a:latin typeface="Century Gothic"/>
        </a:defRPr>
      </a:lvl3pPr>
      <a:lvl4pPr marL="1005840" marR="0" lvl="3" indent="-182880" algn="l" defTabSz="914400" rtl="0" fontAlgn="auto" hangingPunct="1">
        <a:lnSpc>
          <a:spcPct val="100000"/>
        </a:lnSpc>
        <a:spcBef>
          <a:spcPts val="500"/>
        </a:spcBef>
        <a:spcAft>
          <a:spcPts val="0"/>
        </a:spcAft>
        <a:buClr>
          <a:srgbClr val="262626"/>
        </a:buClr>
        <a:buSzPct val="100000"/>
        <a:buFont typeface="Garamond" pitchFamily="18"/>
        <a:buChar char="◦"/>
        <a:tabLst/>
        <a:defRPr lang="en-US" sz="1400" b="0" i="0" u="none" strike="noStrike" kern="1200" cap="none" spc="0" baseline="0">
          <a:solidFill>
            <a:srgbClr val="000000"/>
          </a:solidFill>
          <a:uFillTx/>
          <a:latin typeface="Century Gothic"/>
        </a:defRPr>
      </a:lvl4pPr>
      <a:lvl5pPr marL="1280160" marR="0" lvl="4" indent="-182880" algn="l" defTabSz="914400" rtl="0" fontAlgn="auto" hangingPunct="1">
        <a:lnSpc>
          <a:spcPct val="100000"/>
        </a:lnSpc>
        <a:spcBef>
          <a:spcPts val="500"/>
        </a:spcBef>
        <a:spcAft>
          <a:spcPts val="0"/>
        </a:spcAft>
        <a:buClr>
          <a:srgbClr val="262626"/>
        </a:buClr>
        <a:buSzPct val="100000"/>
        <a:buFont typeface="Garamond" pitchFamily="18"/>
        <a:buChar char="◦"/>
        <a:tabLst/>
        <a:defRPr lang="en-US" sz="1400" b="0" i="0" u="none" strike="noStrike" kern="1200" cap="none" spc="0" baseline="0">
          <a:solidFill>
            <a:srgbClr val="00000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a:xfrm>
            <a:off x="1154951" y="2099736"/>
            <a:ext cx="8825660" cy="1634069"/>
          </a:xfrm>
        </p:spPr>
        <p:txBody>
          <a:bodyPr/>
          <a:lstStyle/>
          <a:p>
            <a:pPr lvl="0"/>
            <a:r>
              <a:rPr lang="en-GB" sz="4000" dirty="0"/>
              <a:t>New Product Development &amp;           Product Life Cycle </a:t>
            </a:r>
            <a:r>
              <a:rPr lang="en-GB" sz="4000" dirty="0" smtClean="0"/>
              <a:t>Strategy</a:t>
            </a:r>
            <a:br>
              <a:rPr lang="en-GB" sz="4000" dirty="0" smtClean="0"/>
            </a:br>
            <a:r>
              <a:rPr lang="en-GB" sz="4000" b="1" dirty="0" smtClean="0"/>
              <a:t>seminar activities </a:t>
            </a:r>
            <a:r>
              <a:rPr lang="en-GB" sz="4000" b="1" dirty="0" smtClean="0"/>
              <a:t> </a:t>
            </a:r>
            <a:endParaRPr lang="en-GB" sz="4000" b="1" dirty="0"/>
          </a:p>
        </p:txBody>
      </p:sp>
      <p:sp>
        <p:nvSpPr>
          <p:cNvPr id="3" name="Subtitle 2"/>
          <p:cNvSpPr txBox="1">
            <a:spLocks noGrp="1"/>
          </p:cNvSpPr>
          <p:nvPr>
            <p:ph type="subTitle" idx="1"/>
          </p:nvPr>
        </p:nvSpPr>
        <p:spPr>
          <a:xfrm>
            <a:off x="1574797" y="4145280"/>
            <a:ext cx="9144000" cy="487681"/>
          </a:xfrm>
        </p:spPr>
        <p:txBody>
          <a:bodyPr>
            <a:normAutofit fontScale="92500" lnSpcReduction="20000"/>
          </a:bodyPr>
          <a:lstStyle/>
          <a:p>
            <a:pPr lvl="0"/>
            <a:r>
              <a:rPr lang="en-GB" sz="3200" dirty="0"/>
              <a:t>Week 7</a:t>
            </a:r>
          </a:p>
          <a:p>
            <a:pPr lvl="0"/>
            <a:endParaRPr lang="en-GB" sz="3200" dirty="0"/>
          </a:p>
        </p:txBody>
      </p:sp>
      <p:sp>
        <p:nvSpPr>
          <p:cNvPr id="4" name="Footer Placeholder 3"/>
          <p:cNvSpPr>
            <a:spLocks noGrp="1"/>
          </p:cNvSpPr>
          <p:nvPr>
            <p:ph type="ftr" sz="quarter" idx="9"/>
          </p:nvPr>
        </p:nvSpPr>
        <p:spPr/>
        <p:txBody>
          <a:bodyPr/>
          <a:lstStyle/>
          <a:p>
            <a:pPr lvl="0"/>
            <a:r>
              <a:rPr lang="en-GB"/>
              <a:t>Kotler &amp; Armstrong 15 Ed.</a:t>
            </a:r>
          </a:p>
        </p:txBody>
      </p:sp>
      <p:sp>
        <p:nvSpPr>
          <p:cNvPr id="5" name="Slide Number Placeholder 4"/>
          <p:cNvSpPr>
            <a:spLocks noGrp="1"/>
          </p:cNvSpPr>
          <p:nvPr>
            <p:ph type="sldNum" sz="quarter" idx="8"/>
          </p:nvPr>
        </p:nvSpPr>
        <p:spPr/>
        <p:txBody>
          <a:bodyPr/>
          <a:lstStyle/>
          <a:p>
            <a:pPr lvl="0"/>
            <a:fld id="{D86C9E0D-2ED5-4F68-B1D3-B865EE1CC0E5}" type="slidenum">
              <a:rPr lang="en-GB" smtClean="0"/>
              <a:t>1</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549" y="2462685"/>
            <a:ext cx="9431382" cy="1186206"/>
          </a:xfrm>
        </p:spPr>
        <p:txBody>
          <a:bodyPr/>
          <a:lstStyle/>
          <a:p>
            <a:pPr algn="ctr"/>
            <a:r>
              <a:rPr lang="en-GB" dirty="0" smtClean="0"/>
              <a:t>Seminar Activities </a:t>
            </a:r>
            <a:endParaRPr lang="en-GB" dirty="0"/>
          </a:p>
        </p:txBody>
      </p:sp>
      <p:sp>
        <p:nvSpPr>
          <p:cNvPr id="4" name="Footer Placeholder 3"/>
          <p:cNvSpPr>
            <a:spLocks noGrp="1"/>
          </p:cNvSpPr>
          <p:nvPr>
            <p:ph type="ftr" sz="quarter" idx="9"/>
          </p:nvPr>
        </p:nvSpPr>
        <p:spPr/>
        <p:txBody>
          <a:bodyPr/>
          <a:lstStyle/>
          <a:p>
            <a:pPr lvl="0"/>
            <a:r>
              <a:rPr lang="en-GB" smtClean="0"/>
              <a:t>Kotler &amp; Armstrong 15 Ed.</a:t>
            </a:r>
            <a:endParaRPr lang="en-GB"/>
          </a:p>
        </p:txBody>
      </p:sp>
      <p:sp>
        <p:nvSpPr>
          <p:cNvPr id="5" name="Slide Number Placeholder 4"/>
          <p:cNvSpPr>
            <a:spLocks noGrp="1"/>
          </p:cNvSpPr>
          <p:nvPr>
            <p:ph type="sldNum" sz="quarter" idx="8"/>
          </p:nvPr>
        </p:nvSpPr>
        <p:spPr/>
        <p:txBody>
          <a:bodyPr/>
          <a:lstStyle/>
          <a:p>
            <a:pPr lvl="0"/>
            <a:fld id="{EC2ADA7B-7C91-49F6-A7FE-F6BD588D14B3}" type="slidenum">
              <a:rPr lang="en-GB" smtClean="0"/>
              <a:t>2</a:t>
            </a:fld>
            <a:endParaRPr lang="en-GB"/>
          </a:p>
        </p:txBody>
      </p:sp>
    </p:spTree>
    <p:extLst>
      <p:ext uri="{BB962C8B-B14F-4D97-AF65-F5344CB8AC3E}">
        <p14:creationId xmlns:p14="http://schemas.microsoft.com/office/powerpoint/2010/main" val="254694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71503" y="662578"/>
            <a:ext cx="10058400" cy="652806"/>
          </a:xfrm>
        </p:spPr>
        <p:txBody>
          <a:bodyPr>
            <a:normAutofit/>
          </a:bodyPr>
          <a:lstStyle/>
          <a:p>
            <a:r>
              <a:rPr lang="en-GB" sz="2800" b="1" dirty="0"/>
              <a:t>Group Activity: When products go wrong!</a:t>
            </a:r>
          </a:p>
        </p:txBody>
      </p:sp>
      <p:sp>
        <p:nvSpPr>
          <p:cNvPr id="4" name="Footer Placeholder 3"/>
          <p:cNvSpPr>
            <a:spLocks noGrp="1"/>
          </p:cNvSpPr>
          <p:nvPr>
            <p:ph type="ftr" sz="quarter" idx="9"/>
          </p:nvPr>
        </p:nvSpPr>
        <p:spPr/>
        <p:txBody>
          <a:bodyPr/>
          <a:lstStyle/>
          <a:p>
            <a:pPr lvl="0"/>
            <a:r>
              <a:rPr lang="en-GB"/>
              <a:t>Kotler &amp; Armstrong 15 Ed.</a:t>
            </a:r>
          </a:p>
        </p:txBody>
      </p:sp>
      <p:sp>
        <p:nvSpPr>
          <p:cNvPr id="5" name="Slide Number Placeholder 4"/>
          <p:cNvSpPr>
            <a:spLocks noGrp="1"/>
          </p:cNvSpPr>
          <p:nvPr>
            <p:ph type="sldNum" sz="quarter" idx="8"/>
          </p:nvPr>
        </p:nvSpPr>
        <p:spPr/>
        <p:txBody>
          <a:bodyPr/>
          <a:lstStyle/>
          <a:p>
            <a:pPr lvl="0"/>
            <a:fld id="{EC2ADA7B-7C91-49F6-A7FE-F6BD588D14B3}" type="slidenum">
              <a:rPr lang="en-GB" smtClean="0"/>
              <a:t>3</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72656380"/>
              </p:ext>
            </p:extLst>
          </p:nvPr>
        </p:nvGraphicFramePr>
        <p:xfrm>
          <a:off x="571502" y="1315385"/>
          <a:ext cx="11240075" cy="5009881"/>
        </p:xfrm>
        <a:graphic>
          <a:graphicData uri="http://schemas.openxmlformats.org/drawingml/2006/table">
            <a:tbl>
              <a:tblPr firstRow="1" firstCol="1" bandRow="1"/>
              <a:tblGrid>
                <a:gridCol w="5601022">
                  <a:extLst>
                    <a:ext uri="{9D8B030D-6E8A-4147-A177-3AD203B41FA5}">
                      <a16:colId xmlns:a16="http://schemas.microsoft.com/office/drawing/2014/main" xmlns="" val="20000"/>
                    </a:ext>
                  </a:extLst>
                </a:gridCol>
                <a:gridCol w="1891531">
                  <a:extLst>
                    <a:ext uri="{9D8B030D-6E8A-4147-A177-3AD203B41FA5}">
                      <a16:colId xmlns:a16="http://schemas.microsoft.com/office/drawing/2014/main" xmlns="" val="20001"/>
                    </a:ext>
                  </a:extLst>
                </a:gridCol>
                <a:gridCol w="3747522">
                  <a:extLst>
                    <a:ext uri="{9D8B030D-6E8A-4147-A177-3AD203B41FA5}">
                      <a16:colId xmlns:a16="http://schemas.microsoft.com/office/drawing/2014/main" xmlns="" val="20002"/>
                    </a:ext>
                  </a:extLst>
                </a:gridCol>
              </a:tblGrid>
              <a:tr h="552632">
                <a:tc>
                  <a:txBody>
                    <a:bodyPr/>
                    <a:lstStyle/>
                    <a:p>
                      <a:pPr>
                        <a:lnSpc>
                          <a:spcPct val="107000"/>
                        </a:lnSpc>
                        <a:spcAft>
                          <a:spcPts val="0"/>
                        </a:spcAft>
                      </a:pP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Example</a:t>
                      </a:r>
                      <a:endPar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Possible impact</a:t>
                      </a:r>
                      <a:endPar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What could the company have done to alleviate this</a:t>
                      </a:r>
                      <a:endParaRPr lang="en-GB"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8176">
                <a:tc>
                  <a:txBody>
                    <a:bodyPr/>
                    <a:lstStyle/>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1.A new potato chip product, had side effects including extreme abdominal cramps. It was withdrawn due to public safety.</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29369">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2.A new yogurt flavoured shampoo led to reports of people eating the product and becoming very ill. It was withdrawn shortly after the launch.</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588974">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3.A smokeless cigarette product was launched, but it had a flavour or rotten garbage. It was dropped soon after its launch, which cost $300 million.</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250521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796" y="395269"/>
            <a:ext cx="10253983" cy="736369"/>
          </a:xfrm>
        </p:spPr>
        <p:txBody>
          <a:bodyPr/>
          <a:lstStyle/>
          <a:p>
            <a:r>
              <a:rPr lang="en-GB" sz="2800" b="1" dirty="0"/>
              <a:t>Group Activity: When products go wrong!</a:t>
            </a:r>
            <a:endParaRPr lang="en-GB" dirty="0"/>
          </a:p>
        </p:txBody>
      </p:sp>
      <p:sp>
        <p:nvSpPr>
          <p:cNvPr id="3" name="Footer Placeholder 2"/>
          <p:cNvSpPr>
            <a:spLocks noGrp="1"/>
          </p:cNvSpPr>
          <p:nvPr>
            <p:ph type="ftr" sz="quarter" idx="9"/>
          </p:nvPr>
        </p:nvSpPr>
        <p:spPr/>
        <p:txBody>
          <a:bodyPr/>
          <a:lstStyle/>
          <a:p>
            <a:pPr lvl="0"/>
            <a:r>
              <a:rPr lang="en-GB"/>
              <a:t>Kotler &amp; Armstrong 15 Ed.</a:t>
            </a:r>
          </a:p>
        </p:txBody>
      </p:sp>
      <p:sp>
        <p:nvSpPr>
          <p:cNvPr id="4" name="Slide Number Placeholder 3"/>
          <p:cNvSpPr>
            <a:spLocks noGrp="1"/>
          </p:cNvSpPr>
          <p:nvPr>
            <p:ph type="sldNum" sz="quarter" idx="8"/>
          </p:nvPr>
        </p:nvSpPr>
        <p:spPr/>
        <p:txBody>
          <a:bodyPr/>
          <a:lstStyle/>
          <a:p>
            <a:pPr lvl="0"/>
            <a:fld id="{1D7D29CA-A9DE-49AB-8A77-E14D389B84A1}" type="slidenum">
              <a:rPr lang="en-GB" smtClean="0"/>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927704658"/>
              </p:ext>
            </p:extLst>
          </p:nvPr>
        </p:nvGraphicFramePr>
        <p:xfrm>
          <a:off x="609600" y="1230040"/>
          <a:ext cx="10706099" cy="4972304"/>
        </p:xfrm>
        <a:graphic>
          <a:graphicData uri="http://schemas.openxmlformats.org/drawingml/2006/table">
            <a:tbl>
              <a:tblPr firstRow="1" firstCol="1" bandRow="1"/>
              <a:tblGrid>
                <a:gridCol w="10706099">
                  <a:extLst>
                    <a:ext uri="{9D8B030D-6E8A-4147-A177-3AD203B41FA5}">
                      <a16:colId xmlns:a16="http://schemas.microsoft.com/office/drawing/2014/main" xmlns="" val="20000"/>
                    </a:ext>
                  </a:extLst>
                </a:gridCol>
              </a:tblGrid>
              <a:tr h="1091225">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4.Apple maps launched in 2012, hoping to rival Google maps. However it was riddled with errors including missing out towns and cities and misspelt capital cities. After its launch, even the CEO at Apple advised customers to use other maps.</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55136" marR="551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091225">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5.McDonalds launched a new product, along with a promotional campaign costing $100 million, but it contained 79% of an adults recommended daily allowance of salt and a huge amount of fat. It was withdrawn by the Public Health body.</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55136" marR="551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802784">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6.In 1985 Coca Cola changed their recipe for Coke and released the new version. They received 400,000 complaints and reverted back to the old recipe after 79 days.</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55136" marR="551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947004">
                <a:tc>
                  <a:txBody>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7.In 1980, a Lawn Darts game was launched whereby giant darts were thrown into the ground. It was recalled in 1988 by the consumer product safety commission, after 3 people were killed.</a:t>
                      </a:r>
                    </a:p>
                    <a:p>
                      <a:pPr>
                        <a:lnSpc>
                          <a:spcPct val="107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txBody>
                  <a:tcPr marL="55136" marR="551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639851360"/>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20189</TotalTime>
  <Words>302</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Century Gothic</vt:lpstr>
      <vt:lpstr>Garamond</vt:lpstr>
      <vt:lpstr>Times New Roman</vt:lpstr>
      <vt:lpstr>Theme1</vt:lpstr>
      <vt:lpstr>New Product Development &amp;           Product Life Cycle Strategy seminar activities  </vt:lpstr>
      <vt:lpstr>Seminar Activities </vt:lpstr>
      <vt:lpstr>Group Activity: When products go wrong!</vt:lpstr>
      <vt:lpstr>Group Activity: When products go wrong!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Product Development &amp;           Product Life Cycle</dc:title>
  <dc:creator>elham javaherizadeh</dc:creator>
  <cp:lastModifiedBy>Emmanuel Asiedu</cp:lastModifiedBy>
  <cp:revision>129</cp:revision>
  <dcterms:created xsi:type="dcterms:W3CDTF">2016-10-24T08:50:02Z</dcterms:created>
  <dcterms:modified xsi:type="dcterms:W3CDTF">2020-11-19T18:43:46Z</dcterms:modified>
</cp:coreProperties>
</file>