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4"/>
    <p:sldMasterId id="2147483676" r:id="rId5"/>
  </p:sldMasterIdLst>
  <p:notesMasterIdLst>
    <p:notesMasterId r:id="rId35"/>
  </p:notesMasterIdLst>
  <p:handoutMasterIdLst>
    <p:handoutMasterId r:id="rId36"/>
  </p:handoutMasterIdLst>
  <p:sldIdLst>
    <p:sldId id="311" r:id="rId6"/>
    <p:sldId id="343" r:id="rId7"/>
    <p:sldId id="350" r:id="rId8"/>
    <p:sldId id="328" r:id="rId9"/>
    <p:sldId id="341" r:id="rId10"/>
    <p:sldId id="342" r:id="rId11"/>
    <p:sldId id="344" r:id="rId12"/>
    <p:sldId id="276" r:id="rId13"/>
    <p:sldId id="292" r:id="rId14"/>
    <p:sldId id="315" r:id="rId15"/>
    <p:sldId id="256" r:id="rId16"/>
    <p:sldId id="329" r:id="rId17"/>
    <p:sldId id="345" r:id="rId18"/>
    <p:sldId id="346" r:id="rId19"/>
    <p:sldId id="331" r:id="rId20"/>
    <p:sldId id="332" r:id="rId21"/>
    <p:sldId id="334" r:id="rId22"/>
    <p:sldId id="351" r:id="rId23"/>
    <p:sldId id="319" r:id="rId24"/>
    <p:sldId id="320" r:id="rId25"/>
    <p:sldId id="327" r:id="rId26"/>
    <p:sldId id="326" r:id="rId27"/>
    <p:sldId id="272" r:id="rId28"/>
    <p:sldId id="347" r:id="rId29"/>
    <p:sldId id="348" r:id="rId30"/>
    <p:sldId id="349" r:id="rId31"/>
    <p:sldId id="324" r:id="rId32"/>
    <p:sldId id="325" r:id="rId33"/>
    <p:sldId id="304"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F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425BFF-C598-481B-8B79-F74854616F74}" v="112" dt="2022-09-27T04:30:46.5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2" d="100"/>
          <a:sy n="122" d="100"/>
        </p:scale>
        <p:origin x="757" y="61"/>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Asante-Nnuro" userId="5c4f8c83783e7348" providerId="LiveId" clId="{98425BFF-C598-481B-8B79-F74854616F74}"/>
    <pc:docChg chg="undo custSel addSld delSld modSld sldOrd">
      <pc:chgData name="Samuel Asante-Nnuro" userId="5c4f8c83783e7348" providerId="LiveId" clId="{98425BFF-C598-481B-8B79-F74854616F74}" dt="2022-09-29T17:30:03.296" v="4618" actId="1076"/>
      <pc:docMkLst>
        <pc:docMk/>
      </pc:docMkLst>
      <pc:sldChg chg="addSp modSp mod">
        <pc:chgData name="Samuel Asante-Nnuro" userId="5c4f8c83783e7348" providerId="LiveId" clId="{98425BFF-C598-481B-8B79-F74854616F74}" dt="2022-09-27T04:39:22.277" v="4591" actId="1076"/>
        <pc:sldMkLst>
          <pc:docMk/>
          <pc:sldMk cId="3718797769" sldId="256"/>
        </pc:sldMkLst>
        <pc:spChg chg="add mod">
          <ac:chgData name="Samuel Asante-Nnuro" userId="5c4f8c83783e7348" providerId="LiveId" clId="{98425BFF-C598-481B-8B79-F74854616F74}" dt="2022-09-27T04:39:22.277" v="4591" actId="1076"/>
          <ac:spMkLst>
            <pc:docMk/>
            <pc:sldMk cId="3718797769" sldId="256"/>
            <ac:spMk id="4" creationId="{3D717F4E-78EE-F84C-0666-88288FE98683}"/>
          </ac:spMkLst>
        </pc:spChg>
      </pc:sldChg>
      <pc:sldChg chg="modSp add del mod ord">
        <pc:chgData name="Samuel Asante-Nnuro" userId="5c4f8c83783e7348" providerId="LiveId" clId="{98425BFF-C598-481B-8B79-F74854616F74}" dt="2022-09-24T21:53:15.255" v="495" actId="47"/>
        <pc:sldMkLst>
          <pc:docMk/>
          <pc:sldMk cId="3760680930" sldId="266"/>
        </pc:sldMkLst>
        <pc:spChg chg="mod">
          <ac:chgData name="Samuel Asante-Nnuro" userId="5c4f8c83783e7348" providerId="LiveId" clId="{98425BFF-C598-481B-8B79-F74854616F74}" dt="2022-09-24T21:32:58.735" v="271" actId="1076"/>
          <ac:spMkLst>
            <pc:docMk/>
            <pc:sldMk cId="3760680930" sldId="266"/>
            <ac:spMk id="10" creationId="{41F07CDA-B109-4E09-96CD-017CBA2296A3}"/>
          </ac:spMkLst>
        </pc:spChg>
        <pc:picChg chg="mod">
          <ac:chgData name="Samuel Asante-Nnuro" userId="5c4f8c83783e7348" providerId="LiveId" clId="{98425BFF-C598-481B-8B79-F74854616F74}" dt="2022-09-24T21:32:48.847" v="270" actId="1076"/>
          <ac:picMkLst>
            <pc:docMk/>
            <pc:sldMk cId="3760680930" sldId="266"/>
            <ac:picMk id="8" creationId="{1F2089DB-B7B7-4670-B192-276ED729D75D}"/>
          </ac:picMkLst>
        </pc:picChg>
      </pc:sldChg>
      <pc:sldChg chg="add del ord">
        <pc:chgData name="Samuel Asante-Nnuro" userId="5c4f8c83783e7348" providerId="LiveId" clId="{98425BFF-C598-481B-8B79-F74854616F74}" dt="2022-09-24T22:08:16.748" v="831" actId="47"/>
        <pc:sldMkLst>
          <pc:docMk/>
          <pc:sldMk cId="3783141639" sldId="267"/>
        </pc:sldMkLst>
      </pc:sldChg>
      <pc:sldChg chg="add del ord">
        <pc:chgData name="Samuel Asante-Nnuro" userId="5c4f8c83783e7348" providerId="LiveId" clId="{98425BFF-C598-481B-8B79-F74854616F74}" dt="2022-09-24T22:50:16.939" v="1044" actId="47"/>
        <pc:sldMkLst>
          <pc:docMk/>
          <pc:sldMk cId="970666465" sldId="268"/>
        </pc:sldMkLst>
      </pc:sldChg>
      <pc:sldChg chg="addSp delSp modSp add mod">
        <pc:chgData name="Samuel Asante-Nnuro" userId="5c4f8c83783e7348" providerId="LiveId" clId="{98425BFF-C598-481B-8B79-F74854616F74}" dt="2022-09-25T00:33:54.799" v="2870" actId="14100"/>
        <pc:sldMkLst>
          <pc:docMk/>
          <pc:sldMk cId="1303272988" sldId="272"/>
        </pc:sldMkLst>
        <pc:spChg chg="mod">
          <ac:chgData name="Samuel Asante-Nnuro" userId="5c4f8c83783e7348" providerId="LiveId" clId="{98425BFF-C598-481B-8B79-F74854616F74}" dt="2022-09-24T23:50:39.513" v="2398" actId="1076"/>
          <ac:spMkLst>
            <pc:docMk/>
            <pc:sldMk cId="1303272988" sldId="272"/>
            <ac:spMk id="2" creationId="{C806F189-F924-4547-8485-9E189154B1E1}"/>
          </ac:spMkLst>
        </pc:spChg>
        <pc:spChg chg="mod">
          <ac:chgData name="Samuel Asante-Nnuro" userId="5c4f8c83783e7348" providerId="LiveId" clId="{98425BFF-C598-481B-8B79-F74854616F74}" dt="2022-09-25T00:09:43.209" v="2565" actId="1076"/>
          <ac:spMkLst>
            <pc:docMk/>
            <pc:sldMk cId="1303272988" sldId="272"/>
            <ac:spMk id="5" creationId="{46C23504-1639-4E0B-B98B-44EBE06FFB26}"/>
          </ac:spMkLst>
        </pc:spChg>
        <pc:spChg chg="mod">
          <ac:chgData name="Samuel Asante-Nnuro" userId="5c4f8c83783e7348" providerId="LiveId" clId="{98425BFF-C598-481B-8B79-F74854616F74}" dt="2022-09-24T23:50:06.424" v="2383" actId="1076"/>
          <ac:spMkLst>
            <pc:docMk/>
            <pc:sldMk cId="1303272988" sldId="272"/>
            <ac:spMk id="12" creationId="{8D19B5A4-A994-4E7E-A765-5DD0AD306DDF}"/>
          </ac:spMkLst>
        </pc:spChg>
        <pc:picChg chg="add del mod">
          <ac:chgData name="Samuel Asante-Nnuro" userId="5c4f8c83783e7348" providerId="LiveId" clId="{98425BFF-C598-481B-8B79-F74854616F74}" dt="2022-09-24T23:49:56.468" v="2381" actId="478"/>
          <ac:picMkLst>
            <pc:docMk/>
            <pc:sldMk cId="1303272988" sldId="272"/>
            <ac:picMk id="4" creationId="{341DAA6B-40E4-3C86-BFCE-0E14E7AD5C55}"/>
          </ac:picMkLst>
        </pc:picChg>
        <pc:picChg chg="add mod">
          <ac:chgData name="Samuel Asante-Nnuro" userId="5c4f8c83783e7348" providerId="LiveId" clId="{98425BFF-C598-481B-8B79-F74854616F74}" dt="2022-09-25T00:10:01.737" v="2568" actId="14100"/>
          <ac:picMkLst>
            <pc:docMk/>
            <pc:sldMk cId="1303272988" sldId="272"/>
            <ac:picMk id="7" creationId="{F97E0D26-4DC6-035B-5A95-B6486927F43A}"/>
          </ac:picMkLst>
        </pc:picChg>
        <pc:picChg chg="mod">
          <ac:chgData name="Samuel Asante-Nnuro" userId="5c4f8c83783e7348" providerId="LiveId" clId="{98425BFF-C598-481B-8B79-F74854616F74}" dt="2022-09-25T00:09:49.545" v="2566" actId="1076"/>
          <ac:picMkLst>
            <pc:docMk/>
            <pc:sldMk cId="1303272988" sldId="272"/>
            <ac:picMk id="8" creationId="{0E22CD70-625F-4C24-8BFE-276F8041DB59}"/>
          </ac:picMkLst>
        </pc:picChg>
        <pc:picChg chg="mod">
          <ac:chgData name="Samuel Asante-Nnuro" userId="5c4f8c83783e7348" providerId="LiveId" clId="{98425BFF-C598-481B-8B79-F74854616F74}" dt="2022-09-24T23:51:10.060" v="2405" actId="14100"/>
          <ac:picMkLst>
            <pc:docMk/>
            <pc:sldMk cId="1303272988" sldId="272"/>
            <ac:picMk id="9" creationId="{C9929DA2-E607-4F8B-8FDE-8643B6DDC6BC}"/>
          </ac:picMkLst>
        </pc:picChg>
        <pc:picChg chg="add del mod">
          <ac:chgData name="Samuel Asante-Nnuro" userId="5c4f8c83783e7348" providerId="LiveId" clId="{98425BFF-C598-481B-8B79-F74854616F74}" dt="2022-09-25T00:10:08.904" v="2569" actId="21"/>
          <ac:picMkLst>
            <pc:docMk/>
            <pc:sldMk cId="1303272988" sldId="272"/>
            <ac:picMk id="11" creationId="{D86A1B8B-0DF1-DD84-584D-284E9F335A2B}"/>
          </ac:picMkLst>
        </pc:picChg>
        <pc:picChg chg="add mod">
          <ac:chgData name="Samuel Asante-Nnuro" userId="5c4f8c83783e7348" providerId="LiveId" clId="{98425BFF-C598-481B-8B79-F74854616F74}" dt="2022-09-25T00:33:54.799" v="2870" actId="14100"/>
          <ac:picMkLst>
            <pc:docMk/>
            <pc:sldMk cId="1303272988" sldId="272"/>
            <ac:picMk id="13" creationId="{2DA37C7E-5C03-699E-62AE-CE0E699FFAF5}"/>
          </ac:picMkLst>
        </pc:picChg>
      </pc:sldChg>
      <pc:sldChg chg="addSp modSp mod">
        <pc:chgData name="Samuel Asante-Nnuro" userId="5c4f8c83783e7348" providerId="LiveId" clId="{98425BFF-C598-481B-8B79-F74854616F74}" dt="2022-09-25T08:00:32.892" v="3831" actId="20577"/>
        <pc:sldMkLst>
          <pc:docMk/>
          <pc:sldMk cId="2794413616" sldId="276"/>
        </pc:sldMkLst>
        <pc:spChg chg="mod">
          <ac:chgData name="Samuel Asante-Nnuro" userId="5c4f8c83783e7348" providerId="LiveId" clId="{98425BFF-C598-481B-8B79-F74854616F74}" dt="2022-09-25T08:00:32.892" v="3831" actId="20577"/>
          <ac:spMkLst>
            <pc:docMk/>
            <pc:sldMk cId="2794413616" sldId="276"/>
            <ac:spMk id="6" creationId="{00000000-0000-0000-0000-000000000000}"/>
          </ac:spMkLst>
        </pc:spChg>
        <pc:picChg chg="add mod">
          <ac:chgData name="Samuel Asante-Nnuro" userId="5c4f8c83783e7348" providerId="LiveId" clId="{98425BFF-C598-481B-8B79-F74854616F74}" dt="2022-09-25T07:33:31.570" v="3133"/>
          <ac:picMkLst>
            <pc:docMk/>
            <pc:sldMk cId="2794413616" sldId="276"/>
            <ac:picMk id="2" creationId="{AB88EA73-1141-85E6-4046-FC01B8B2F794}"/>
          </ac:picMkLst>
        </pc:picChg>
      </pc:sldChg>
      <pc:sldChg chg="del">
        <pc:chgData name="Samuel Asante-Nnuro" userId="5c4f8c83783e7348" providerId="LiveId" clId="{98425BFF-C598-481B-8B79-F74854616F74}" dt="2022-09-24T23:43:43.595" v="2340" actId="47"/>
        <pc:sldMkLst>
          <pc:docMk/>
          <pc:sldMk cId="188169242" sldId="287"/>
        </pc:sldMkLst>
      </pc:sldChg>
      <pc:sldChg chg="del">
        <pc:chgData name="Samuel Asante-Nnuro" userId="5c4f8c83783e7348" providerId="LiveId" clId="{98425BFF-C598-481B-8B79-F74854616F74}" dt="2022-09-24T23:35:47.285" v="1914" actId="47"/>
        <pc:sldMkLst>
          <pc:docMk/>
          <pc:sldMk cId="3831122776" sldId="289"/>
        </pc:sldMkLst>
      </pc:sldChg>
      <pc:sldChg chg="del">
        <pc:chgData name="Samuel Asante-Nnuro" userId="5c4f8c83783e7348" providerId="LiveId" clId="{98425BFF-C598-481B-8B79-F74854616F74}" dt="2022-09-24T23:43:32.309" v="2338" actId="47"/>
        <pc:sldMkLst>
          <pc:docMk/>
          <pc:sldMk cId="3941859602" sldId="290"/>
        </pc:sldMkLst>
      </pc:sldChg>
      <pc:sldChg chg="del">
        <pc:chgData name="Samuel Asante-Nnuro" userId="5c4f8c83783e7348" providerId="LiveId" clId="{98425BFF-C598-481B-8B79-F74854616F74}" dt="2022-09-24T23:43:39.357" v="2339" actId="47"/>
        <pc:sldMkLst>
          <pc:docMk/>
          <pc:sldMk cId="3303172781" sldId="291"/>
        </pc:sldMkLst>
      </pc:sldChg>
      <pc:sldChg chg="addSp delSp modSp mod">
        <pc:chgData name="Samuel Asante-Nnuro" userId="5c4f8c83783e7348" providerId="LiveId" clId="{98425BFF-C598-481B-8B79-F74854616F74}" dt="2022-09-25T07:57:02.317" v="3737" actId="1076"/>
        <pc:sldMkLst>
          <pc:docMk/>
          <pc:sldMk cId="3846163845" sldId="292"/>
        </pc:sldMkLst>
        <pc:picChg chg="add mod">
          <ac:chgData name="Samuel Asante-Nnuro" userId="5c4f8c83783e7348" providerId="LiveId" clId="{98425BFF-C598-481B-8B79-F74854616F74}" dt="2022-09-25T07:57:02.317" v="3737" actId="1076"/>
          <ac:picMkLst>
            <pc:docMk/>
            <pc:sldMk cId="3846163845" sldId="292"/>
            <ac:picMk id="2" creationId="{C5DA8E00-84F2-EF4E-99D2-080F6389D216}"/>
          </ac:picMkLst>
        </pc:picChg>
        <pc:picChg chg="del">
          <ac:chgData name="Samuel Asante-Nnuro" userId="5c4f8c83783e7348" providerId="LiveId" clId="{98425BFF-C598-481B-8B79-F74854616F74}" dt="2022-09-25T07:56:50.704" v="3734" actId="478"/>
          <ac:picMkLst>
            <pc:docMk/>
            <pc:sldMk cId="3846163845" sldId="292"/>
            <ac:picMk id="7" creationId="{DF321B88-3867-9335-A497-543C68C45DC1}"/>
          </ac:picMkLst>
        </pc:picChg>
      </pc:sldChg>
      <pc:sldChg chg="del">
        <pc:chgData name="Samuel Asante-Nnuro" userId="5c4f8c83783e7348" providerId="LiveId" clId="{98425BFF-C598-481B-8B79-F74854616F74}" dt="2022-09-24T18:45:32.636" v="103" actId="47"/>
        <pc:sldMkLst>
          <pc:docMk/>
          <pc:sldMk cId="3481248898" sldId="295"/>
        </pc:sldMkLst>
      </pc:sldChg>
      <pc:sldChg chg="del ord">
        <pc:chgData name="Samuel Asante-Nnuro" userId="5c4f8c83783e7348" providerId="LiveId" clId="{98425BFF-C598-481B-8B79-F74854616F74}" dt="2022-09-24T23:43:29.341" v="2337" actId="47"/>
        <pc:sldMkLst>
          <pc:docMk/>
          <pc:sldMk cId="991161690" sldId="297"/>
        </pc:sldMkLst>
      </pc:sldChg>
      <pc:sldChg chg="del">
        <pc:chgData name="Samuel Asante-Nnuro" userId="5c4f8c83783e7348" providerId="LiveId" clId="{98425BFF-C598-481B-8B79-F74854616F74}" dt="2022-09-24T23:35:21.844" v="1910" actId="47"/>
        <pc:sldMkLst>
          <pc:docMk/>
          <pc:sldMk cId="3402586567" sldId="298"/>
        </pc:sldMkLst>
      </pc:sldChg>
      <pc:sldChg chg="del">
        <pc:chgData name="Samuel Asante-Nnuro" userId="5c4f8c83783e7348" providerId="LiveId" clId="{98425BFF-C598-481B-8B79-F74854616F74}" dt="2022-09-24T23:35:32.760" v="1911" actId="47"/>
        <pc:sldMkLst>
          <pc:docMk/>
          <pc:sldMk cId="520832175" sldId="300"/>
        </pc:sldMkLst>
      </pc:sldChg>
      <pc:sldChg chg="del">
        <pc:chgData name="Samuel Asante-Nnuro" userId="5c4f8c83783e7348" providerId="LiveId" clId="{98425BFF-C598-481B-8B79-F74854616F74}" dt="2022-09-24T18:51:19.274" v="110" actId="47"/>
        <pc:sldMkLst>
          <pc:docMk/>
          <pc:sldMk cId="2378957445" sldId="301"/>
        </pc:sldMkLst>
      </pc:sldChg>
      <pc:sldChg chg="del">
        <pc:chgData name="Samuel Asante-Nnuro" userId="5c4f8c83783e7348" providerId="LiveId" clId="{98425BFF-C598-481B-8B79-F74854616F74}" dt="2022-09-24T23:35:45.576" v="1913" actId="47"/>
        <pc:sldMkLst>
          <pc:docMk/>
          <pc:sldMk cId="3078971910" sldId="302"/>
        </pc:sldMkLst>
      </pc:sldChg>
      <pc:sldChg chg="del">
        <pc:chgData name="Samuel Asante-Nnuro" userId="5c4f8c83783e7348" providerId="LiveId" clId="{98425BFF-C598-481B-8B79-F74854616F74}" dt="2022-09-24T23:35:51.993" v="1915" actId="47"/>
        <pc:sldMkLst>
          <pc:docMk/>
          <pc:sldMk cId="2010906943" sldId="303"/>
        </pc:sldMkLst>
      </pc:sldChg>
      <pc:sldChg chg="ord">
        <pc:chgData name="Samuel Asante-Nnuro" userId="5c4f8c83783e7348" providerId="LiveId" clId="{98425BFF-C598-481B-8B79-F74854616F74}" dt="2022-09-24T23:36:18.635" v="1922"/>
        <pc:sldMkLst>
          <pc:docMk/>
          <pc:sldMk cId="4270127634" sldId="304"/>
        </pc:sldMkLst>
      </pc:sldChg>
      <pc:sldChg chg="addSp delSp modSp mod">
        <pc:chgData name="Samuel Asante-Nnuro" userId="5c4f8c83783e7348" providerId="LiveId" clId="{98425BFF-C598-481B-8B79-F74854616F74}" dt="2022-09-25T08:13:01.501" v="3989" actId="1076"/>
        <pc:sldMkLst>
          <pc:docMk/>
          <pc:sldMk cId="148877838" sldId="311"/>
        </pc:sldMkLst>
        <pc:spChg chg="mod">
          <ac:chgData name="Samuel Asante-Nnuro" userId="5c4f8c83783e7348" providerId="LiveId" clId="{98425BFF-C598-481B-8B79-F74854616F74}" dt="2022-09-25T07:46:24.198" v="3695" actId="1076"/>
          <ac:spMkLst>
            <pc:docMk/>
            <pc:sldMk cId="148877838" sldId="311"/>
            <ac:spMk id="2" creationId="{6B823415-CE31-443D-8DE9-FE7DD2E7F989}"/>
          </ac:spMkLst>
        </pc:spChg>
        <pc:spChg chg="mod">
          <ac:chgData name="Samuel Asante-Nnuro" userId="5c4f8c83783e7348" providerId="LiveId" clId="{98425BFF-C598-481B-8B79-F74854616F74}" dt="2022-09-25T07:45:39.507" v="3694" actId="20577"/>
          <ac:spMkLst>
            <pc:docMk/>
            <pc:sldMk cId="148877838" sldId="311"/>
            <ac:spMk id="6" creationId="{196182DA-C32D-4E07-999D-2E6A0CE65435}"/>
          </ac:spMkLst>
        </pc:spChg>
        <pc:spChg chg="add mod">
          <ac:chgData name="Samuel Asante-Nnuro" userId="5c4f8c83783e7348" providerId="LiveId" clId="{98425BFF-C598-481B-8B79-F74854616F74}" dt="2022-09-25T08:13:01.501" v="3989" actId="1076"/>
          <ac:spMkLst>
            <pc:docMk/>
            <pc:sldMk cId="148877838" sldId="311"/>
            <ac:spMk id="8" creationId="{3E32896E-FA4F-0249-BC4B-EACE29ABA7F7}"/>
          </ac:spMkLst>
        </pc:spChg>
        <pc:picChg chg="add mod">
          <ac:chgData name="Samuel Asante-Nnuro" userId="5c4f8c83783e7348" providerId="LiveId" clId="{98425BFF-C598-481B-8B79-F74854616F74}" dt="2022-09-24T20:55:23.149" v="127" actId="1076"/>
          <ac:picMkLst>
            <pc:docMk/>
            <pc:sldMk cId="148877838" sldId="311"/>
            <ac:picMk id="5" creationId="{011670AC-A786-680D-2B4D-13022B7BB124}"/>
          </ac:picMkLst>
        </pc:picChg>
        <pc:picChg chg="add del mod">
          <ac:chgData name="Samuel Asante-Nnuro" userId="5c4f8c83783e7348" providerId="LiveId" clId="{98425BFF-C598-481B-8B79-F74854616F74}" dt="2022-09-25T07:33:19.714" v="3131"/>
          <ac:picMkLst>
            <pc:docMk/>
            <pc:sldMk cId="148877838" sldId="311"/>
            <ac:picMk id="7" creationId="{E5EC5B5C-734E-4337-293B-FDB67605B46C}"/>
          </ac:picMkLst>
        </pc:picChg>
      </pc:sldChg>
      <pc:sldChg chg="del">
        <pc:chgData name="Samuel Asante-Nnuro" userId="5c4f8c83783e7348" providerId="LiveId" clId="{98425BFF-C598-481B-8B79-F74854616F74}" dt="2022-09-24T22:50:32.305" v="1045" actId="47"/>
        <pc:sldMkLst>
          <pc:docMk/>
          <pc:sldMk cId="1152946235" sldId="313"/>
        </pc:sldMkLst>
      </pc:sldChg>
      <pc:sldChg chg="modSp mod">
        <pc:chgData name="Samuel Asante-Nnuro" userId="5c4f8c83783e7348" providerId="LiveId" clId="{98425BFF-C598-481B-8B79-F74854616F74}" dt="2022-09-25T08:10:02.612" v="3944" actId="1076"/>
        <pc:sldMkLst>
          <pc:docMk/>
          <pc:sldMk cId="341257106" sldId="315"/>
        </pc:sldMkLst>
        <pc:spChg chg="mod">
          <ac:chgData name="Samuel Asante-Nnuro" userId="5c4f8c83783e7348" providerId="LiveId" clId="{98425BFF-C598-481B-8B79-F74854616F74}" dt="2022-09-25T08:10:02.612" v="3944" actId="1076"/>
          <ac:spMkLst>
            <pc:docMk/>
            <pc:sldMk cId="341257106" sldId="315"/>
            <ac:spMk id="5" creationId="{00000000-0000-0000-0000-000000000000}"/>
          </ac:spMkLst>
        </pc:spChg>
        <pc:spChg chg="mod">
          <ac:chgData name="Samuel Asante-Nnuro" userId="5c4f8c83783e7348" providerId="LiveId" clId="{98425BFF-C598-481B-8B79-F74854616F74}" dt="2022-09-24T22:50:52.152" v="1047" actId="14100"/>
          <ac:spMkLst>
            <pc:docMk/>
            <pc:sldMk cId="341257106" sldId="315"/>
            <ac:spMk id="10" creationId="{00000000-0000-0000-0000-000000000000}"/>
          </ac:spMkLst>
        </pc:spChg>
        <pc:picChg chg="mod">
          <ac:chgData name="Samuel Asante-Nnuro" userId="5c4f8c83783e7348" providerId="LiveId" clId="{98425BFF-C598-481B-8B79-F74854616F74}" dt="2022-09-24T22:51:03.777" v="1050" actId="1076"/>
          <ac:picMkLst>
            <pc:docMk/>
            <pc:sldMk cId="341257106" sldId="315"/>
            <ac:picMk id="8" creationId="{A18EF4AD-850D-431C-B4EF-94D99A05BC54}"/>
          </ac:picMkLst>
        </pc:picChg>
        <pc:picChg chg="mod">
          <ac:chgData name="Samuel Asante-Nnuro" userId="5c4f8c83783e7348" providerId="LiveId" clId="{98425BFF-C598-481B-8B79-F74854616F74}" dt="2022-09-24T22:51:22.267" v="1053" actId="1076"/>
          <ac:picMkLst>
            <pc:docMk/>
            <pc:sldMk cId="341257106" sldId="315"/>
            <ac:picMk id="11" creationId="{A1D89B43-5817-4885-B6AC-31ACEF04F5D9}"/>
          </ac:picMkLst>
        </pc:picChg>
      </pc:sldChg>
      <pc:sldChg chg="addSp modSp add mod">
        <pc:chgData name="Samuel Asante-Nnuro" userId="5c4f8c83783e7348" providerId="LiveId" clId="{98425BFF-C598-481B-8B79-F74854616F74}" dt="2022-09-25T07:36:10.116" v="3155" actId="1076"/>
        <pc:sldMkLst>
          <pc:docMk/>
          <pc:sldMk cId="3603040830" sldId="319"/>
        </pc:sldMkLst>
        <pc:spChg chg="mod">
          <ac:chgData name="Samuel Asante-Nnuro" userId="5c4f8c83783e7348" providerId="LiveId" clId="{98425BFF-C598-481B-8B79-F74854616F74}" dt="2022-09-25T07:30:20.410" v="3112" actId="1076"/>
          <ac:spMkLst>
            <pc:docMk/>
            <pc:sldMk cId="3603040830" sldId="319"/>
            <ac:spMk id="5" creationId="{00000000-0000-0000-0000-000000000000}"/>
          </ac:spMkLst>
        </pc:spChg>
        <pc:graphicFrameChg chg="mod modGraphic">
          <ac:chgData name="Samuel Asante-Nnuro" userId="5c4f8c83783e7348" providerId="LiveId" clId="{98425BFF-C598-481B-8B79-F74854616F74}" dt="2022-09-25T07:30:37.905" v="3115" actId="14100"/>
          <ac:graphicFrameMkLst>
            <pc:docMk/>
            <pc:sldMk cId="3603040830" sldId="319"/>
            <ac:graphicFrameMk id="8" creationId="{92CD8E2A-D458-43E9-9ADC-EFD0409CB130}"/>
          </ac:graphicFrameMkLst>
        </pc:graphicFrameChg>
        <pc:picChg chg="add mod">
          <ac:chgData name="Samuel Asante-Nnuro" userId="5c4f8c83783e7348" providerId="LiveId" clId="{98425BFF-C598-481B-8B79-F74854616F74}" dt="2022-09-25T07:36:10.116" v="3155" actId="1076"/>
          <ac:picMkLst>
            <pc:docMk/>
            <pc:sldMk cId="3603040830" sldId="319"/>
            <ac:picMk id="2" creationId="{22A1BFA1-25A4-E2BD-C1AB-CF05084F54FC}"/>
          </ac:picMkLst>
        </pc:picChg>
      </pc:sldChg>
      <pc:sldChg chg="addSp modSp add mod">
        <pc:chgData name="Samuel Asante-Nnuro" userId="5c4f8c83783e7348" providerId="LiveId" clId="{98425BFF-C598-481B-8B79-F74854616F74}" dt="2022-09-25T08:09:20.243" v="3934" actId="114"/>
        <pc:sldMkLst>
          <pc:docMk/>
          <pc:sldMk cId="1537092850" sldId="320"/>
        </pc:sldMkLst>
        <pc:spChg chg="mod">
          <ac:chgData name="Samuel Asante-Nnuro" userId="5c4f8c83783e7348" providerId="LiveId" clId="{98425BFF-C598-481B-8B79-F74854616F74}" dt="2022-09-25T08:09:20.243" v="3934" actId="114"/>
          <ac:spMkLst>
            <pc:docMk/>
            <pc:sldMk cId="1537092850" sldId="320"/>
            <ac:spMk id="5" creationId="{00000000-0000-0000-0000-000000000000}"/>
          </ac:spMkLst>
        </pc:spChg>
        <pc:picChg chg="add mod">
          <ac:chgData name="Samuel Asante-Nnuro" userId="5c4f8c83783e7348" providerId="LiveId" clId="{98425BFF-C598-481B-8B79-F74854616F74}" dt="2022-09-25T07:32:41.410" v="3124"/>
          <ac:picMkLst>
            <pc:docMk/>
            <pc:sldMk cId="1537092850" sldId="320"/>
            <ac:picMk id="2" creationId="{FB36453E-735B-BCEC-1D89-D1D121E1B17E}"/>
          </ac:picMkLst>
        </pc:picChg>
      </pc:sldChg>
      <pc:sldChg chg="delSp add del mod">
        <pc:chgData name="Samuel Asante-Nnuro" userId="5c4f8c83783e7348" providerId="LiveId" clId="{98425BFF-C598-481B-8B79-F74854616F74}" dt="2022-09-24T23:57:19.324" v="2418" actId="47"/>
        <pc:sldMkLst>
          <pc:docMk/>
          <pc:sldMk cId="3250685988" sldId="321"/>
        </pc:sldMkLst>
        <pc:picChg chg="del">
          <ac:chgData name="Samuel Asante-Nnuro" userId="5c4f8c83783e7348" providerId="LiveId" clId="{98425BFF-C598-481B-8B79-F74854616F74}" dt="2022-09-24T23:55:22.184" v="2406" actId="478"/>
          <ac:picMkLst>
            <pc:docMk/>
            <pc:sldMk cId="3250685988" sldId="321"/>
            <ac:picMk id="10" creationId="{08AD069C-FBDD-43AC-8D1D-94CE47782FB5}"/>
          </ac:picMkLst>
        </pc:picChg>
      </pc:sldChg>
      <pc:sldChg chg="add del">
        <pc:chgData name="Samuel Asante-Nnuro" userId="5c4f8c83783e7348" providerId="LiveId" clId="{98425BFF-C598-481B-8B79-F74854616F74}" dt="2022-09-25T00:35:06.897" v="2896" actId="47"/>
        <pc:sldMkLst>
          <pc:docMk/>
          <pc:sldMk cId="4154147809" sldId="322"/>
        </pc:sldMkLst>
      </pc:sldChg>
      <pc:sldChg chg="add del">
        <pc:chgData name="Samuel Asante-Nnuro" userId="5c4f8c83783e7348" providerId="LiveId" clId="{98425BFF-C598-481B-8B79-F74854616F74}" dt="2022-09-25T00:36:54.053" v="2913" actId="47"/>
        <pc:sldMkLst>
          <pc:docMk/>
          <pc:sldMk cId="3066548383" sldId="323"/>
        </pc:sldMkLst>
      </pc:sldChg>
      <pc:sldChg chg="addSp delSp modSp add mod">
        <pc:chgData name="Samuel Asante-Nnuro" userId="5c4f8c83783e7348" providerId="LiveId" clId="{98425BFF-C598-481B-8B79-F74854616F74}" dt="2022-09-25T08:08:32.638" v="3929" actId="207"/>
        <pc:sldMkLst>
          <pc:docMk/>
          <pc:sldMk cId="2393774738" sldId="324"/>
        </pc:sldMkLst>
        <pc:spChg chg="add mod">
          <ac:chgData name="Samuel Asante-Nnuro" userId="5c4f8c83783e7348" providerId="LiveId" clId="{98425BFF-C598-481B-8B79-F74854616F74}" dt="2022-09-25T00:13:30.789" v="2603" actId="1076"/>
          <ac:spMkLst>
            <pc:docMk/>
            <pc:sldMk cId="2393774738" sldId="324"/>
            <ac:spMk id="5" creationId="{1D89AF3F-E0FC-D5DE-D321-F55C41054D25}"/>
          </ac:spMkLst>
        </pc:spChg>
        <pc:spChg chg="add mod">
          <ac:chgData name="Samuel Asante-Nnuro" userId="5c4f8c83783e7348" providerId="LiveId" clId="{98425BFF-C598-481B-8B79-F74854616F74}" dt="2022-09-25T00:13:40.322" v="2605" actId="1076"/>
          <ac:spMkLst>
            <pc:docMk/>
            <pc:sldMk cId="2393774738" sldId="324"/>
            <ac:spMk id="6" creationId="{EF0E199E-9515-C67A-CB7A-BE28221C226F}"/>
          </ac:spMkLst>
        </pc:spChg>
        <pc:spChg chg="add mod">
          <ac:chgData name="Samuel Asante-Nnuro" userId="5c4f8c83783e7348" providerId="LiveId" clId="{98425BFF-C598-481B-8B79-F74854616F74}" dt="2022-09-25T08:08:32.638" v="3929" actId="207"/>
          <ac:spMkLst>
            <pc:docMk/>
            <pc:sldMk cId="2393774738" sldId="324"/>
            <ac:spMk id="7" creationId="{3599EA66-6A63-433A-5F19-ACCB25BD3192}"/>
          </ac:spMkLst>
        </pc:spChg>
        <pc:spChg chg="mod">
          <ac:chgData name="Samuel Asante-Nnuro" userId="5c4f8c83783e7348" providerId="LiveId" clId="{98425BFF-C598-481B-8B79-F74854616F74}" dt="2022-09-25T00:14:13.415" v="2609" actId="14100"/>
          <ac:spMkLst>
            <pc:docMk/>
            <pc:sldMk cId="2393774738" sldId="324"/>
            <ac:spMk id="12" creationId="{56BC88F5-2498-43D7-B13C-F198630A1FED}"/>
          </ac:spMkLst>
        </pc:spChg>
        <pc:spChg chg="mod">
          <ac:chgData name="Samuel Asante-Nnuro" userId="5c4f8c83783e7348" providerId="LiveId" clId="{98425BFF-C598-481B-8B79-F74854616F74}" dt="2022-09-25T00:12:29.174" v="2589" actId="14100"/>
          <ac:spMkLst>
            <pc:docMk/>
            <pc:sldMk cId="2393774738" sldId="324"/>
            <ac:spMk id="14" creationId="{06B0A0B3-52C0-4971-9303-8387E5977059}"/>
          </ac:spMkLst>
        </pc:spChg>
        <pc:spChg chg="mod">
          <ac:chgData name="Samuel Asante-Nnuro" userId="5c4f8c83783e7348" providerId="LiveId" clId="{98425BFF-C598-481B-8B79-F74854616F74}" dt="2022-09-25T00:14:06.592" v="2608" actId="14100"/>
          <ac:spMkLst>
            <pc:docMk/>
            <pc:sldMk cId="2393774738" sldId="324"/>
            <ac:spMk id="15" creationId="{89EFDBED-5FED-41DF-8E11-98F520FFC685}"/>
          </ac:spMkLst>
        </pc:spChg>
        <pc:spChg chg="mod">
          <ac:chgData name="Samuel Asante-Nnuro" userId="5c4f8c83783e7348" providerId="LiveId" clId="{98425BFF-C598-481B-8B79-F74854616F74}" dt="2022-09-25T00:10:50.749" v="2579" actId="20577"/>
          <ac:spMkLst>
            <pc:docMk/>
            <pc:sldMk cId="2393774738" sldId="324"/>
            <ac:spMk id="16" creationId="{E520A2AA-0DA5-4C18-998B-5CAA797A08AB}"/>
          </ac:spMkLst>
        </pc:spChg>
        <pc:picChg chg="add mod">
          <ac:chgData name="Samuel Asante-Nnuro" userId="5c4f8c83783e7348" providerId="LiveId" clId="{98425BFF-C598-481B-8B79-F74854616F74}" dt="2022-09-25T07:54:27.691" v="3708" actId="1076"/>
          <ac:picMkLst>
            <pc:docMk/>
            <pc:sldMk cId="2393774738" sldId="324"/>
            <ac:picMk id="2" creationId="{F1C6458D-4A0E-9884-663D-14956059151D}"/>
          </ac:picMkLst>
        </pc:picChg>
        <pc:picChg chg="add mod">
          <ac:chgData name="Samuel Asante-Nnuro" userId="5c4f8c83783e7348" providerId="LiveId" clId="{98425BFF-C598-481B-8B79-F74854616F74}" dt="2022-09-25T00:14:17.601" v="2610" actId="14100"/>
          <ac:picMkLst>
            <pc:docMk/>
            <pc:sldMk cId="2393774738" sldId="324"/>
            <ac:picMk id="4" creationId="{393B0047-9AD8-4FC8-734E-0B10254A7DF1}"/>
          </ac:picMkLst>
        </pc:picChg>
        <pc:picChg chg="add mod">
          <ac:chgData name="Samuel Asante-Nnuro" userId="5c4f8c83783e7348" providerId="LiveId" clId="{98425BFF-C598-481B-8B79-F74854616F74}" dt="2022-09-25T07:54:51.512" v="3710" actId="1076"/>
          <ac:picMkLst>
            <pc:docMk/>
            <pc:sldMk cId="2393774738" sldId="324"/>
            <ac:picMk id="8" creationId="{F0D2362F-2981-DC94-9FB2-8E1651F0F5ED}"/>
          </ac:picMkLst>
        </pc:picChg>
        <pc:picChg chg="del">
          <ac:chgData name="Samuel Asante-Nnuro" userId="5c4f8c83783e7348" providerId="LiveId" clId="{98425BFF-C598-481B-8B79-F74854616F74}" dt="2022-09-24T18:54:27.232" v="119" actId="478"/>
          <ac:picMkLst>
            <pc:docMk/>
            <pc:sldMk cId="2393774738" sldId="324"/>
            <ac:picMk id="9" creationId="{C9929DA2-E607-4F8B-8FDE-8643B6DDC6BC}"/>
          </ac:picMkLst>
        </pc:picChg>
        <pc:picChg chg="del">
          <ac:chgData name="Samuel Asante-Nnuro" userId="5c4f8c83783e7348" providerId="LiveId" clId="{98425BFF-C598-481B-8B79-F74854616F74}" dt="2022-09-25T00:11:14.498" v="2582" actId="478"/>
          <ac:picMkLst>
            <pc:docMk/>
            <pc:sldMk cId="2393774738" sldId="324"/>
            <ac:picMk id="13" creationId="{0F7C62D1-BB8E-46A0-9EAB-374C8BF5E6C8}"/>
          </ac:picMkLst>
        </pc:picChg>
      </pc:sldChg>
      <pc:sldChg chg="delSp modSp add mod">
        <pc:chgData name="Samuel Asante-Nnuro" userId="5c4f8c83783e7348" providerId="LiveId" clId="{98425BFF-C598-481B-8B79-F74854616F74}" dt="2022-09-25T08:08:22.390" v="3927" actId="207"/>
        <pc:sldMkLst>
          <pc:docMk/>
          <pc:sldMk cId="2070673549" sldId="325"/>
        </pc:sldMkLst>
        <pc:spChg chg="mod">
          <ac:chgData name="Samuel Asante-Nnuro" userId="5c4f8c83783e7348" providerId="LiveId" clId="{98425BFF-C598-481B-8B79-F74854616F74}" dt="2022-09-25T08:08:22.390" v="3927" actId="207"/>
          <ac:spMkLst>
            <pc:docMk/>
            <pc:sldMk cId="2070673549" sldId="325"/>
            <ac:spMk id="5" creationId="{00000000-0000-0000-0000-000000000000}"/>
          </ac:spMkLst>
        </pc:spChg>
        <pc:spChg chg="mod">
          <ac:chgData name="Samuel Asante-Nnuro" userId="5c4f8c83783e7348" providerId="LiveId" clId="{98425BFF-C598-481B-8B79-F74854616F74}" dt="2022-09-25T00:41:51.598" v="2918" actId="20577"/>
          <ac:spMkLst>
            <pc:docMk/>
            <pc:sldMk cId="2070673549" sldId="325"/>
            <ac:spMk id="8" creationId="{FF97F24D-6148-469A-A679-0E7B0DA002F8}"/>
          </ac:spMkLst>
        </pc:spChg>
        <pc:picChg chg="mod">
          <ac:chgData name="Samuel Asante-Nnuro" userId="5c4f8c83783e7348" providerId="LiveId" clId="{98425BFF-C598-481B-8B79-F74854616F74}" dt="2022-09-24T23:40:12.634" v="2281" actId="14100"/>
          <ac:picMkLst>
            <pc:docMk/>
            <pc:sldMk cId="2070673549" sldId="325"/>
            <ac:picMk id="6" creationId="{CFCED768-FB02-471B-BB80-B048C35F33AA}"/>
          </ac:picMkLst>
        </pc:picChg>
        <pc:picChg chg="del">
          <ac:chgData name="Samuel Asante-Nnuro" userId="5c4f8c83783e7348" providerId="LiveId" clId="{98425BFF-C598-481B-8B79-F74854616F74}" dt="2022-09-24T23:40:07.223" v="2280" actId="478"/>
          <ac:picMkLst>
            <pc:docMk/>
            <pc:sldMk cId="2070673549" sldId="325"/>
            <ac:picMk id="7" creationId="{8FC280E3-4749-464E-B44B-60F631C55B5F}"/>
          </ac:picMkLst>
        </pc:picChg>
      </pc:sldChg>
      <pc:sldChg chg="addSp delSp modSp add mod">
        <pc:chgData name="Samuel Asante-Nnuro" userId="5c4f8c83783e7348" providerId="LiveId" clId="{98425BFF-C598-481B-8B79-F74854616F74}" dt="2022-09-25T07:32:10.135" v="3122"/>
        <pc:sldMkLst>
          <pc:docMk/>
          <pc:sldMk cId="3598972475" sldId="326"/>
        </pc:sldMkLst>
        <pc:spChg chg="mod">
          <ac:chgData name="Samuel Asante-Nnuro" userId="5c4f8c83783e7348" providerId="LiveId" clId="{98425BFF-C598-481B-8B79-F74854616F74}" dt="2022-09-25T07:31:49.635" v="3119" actId="1076"/>
          <ac:spMkLst>
            <pc:docMk/>
            <pc:sldMk cId="3598972475" sldId="326"/>
            <ac:spMk id="5" creationId="{00000000-0000-0000-0000-000000000000}"/>
          </ac:spMkLst>
        </pc:spChg>
        <pc:spChg chg="mod">
          <ac:chgData name="Samuel Asante-Nnuro" userId="5c4f8c83783e7348" providerId="LiveId" clId="{98425BFF-C598-481B-8B79-F74854616F74}" dt="2022-09-25T07:31:46.643" v="3118" actId="1076"/>
          <ac:spMkLst>
            <pc:docMk/>
            <pc:sldMk cId="3598972475" sldId="326"/>
            <ac:spMk id="10" creationId="{2444BA20-F483-477B-9441-956DE22E4A88}"/>
          </ac:spMkLst>
        </pc:spChg>
        <pc:graphicFrameChg chg="add del mod">
          <ac:chgData name="Samuel Asante-Nnuro" userId="5c4f8c83783e7348" providerId="LiveId" clId="{98425BFF-C598-481B-8B79-F74854616F74}" dt="2022-09-25T07:32:03.255" v="3121"/>
          <ac:graphicFrameMkLst>
            <pc:docMk/>
            <pc:sldMk cId="3598972475" sldId="326"/>
            <ac:graphicFrameMk id="2" creationId="{D505AAFD-5776-70AD-EC0C-213DCBC4486A}"/>
          </ac:graphicFrameMkLst>
        </pc:graphicFrameChg>
        <pc:picChg chg="add mod">
          <ac:chgData name="Samuel Asante-Nnuro" userId="5c4f8c83783e7348" providerId="LiveId" clId="{98425BFF-C598-481B-8B79-F74854616F74}" dt="2022-09-25T07:32:10.135" v="3122"/>
          <ac:picMkLst>
            <pc:docMk/>
            <pc:sldMk cId="3598972475" sldId="326"/>
            <ac:picMk id="6" creationId="{B2ABD253-DA35-DE14-1036-7BE98B662A69}"/>
          </ac:picMkLst>
        </pc:picChg>
      </pc:sldChg>
      <pc:sldChg chg="addSp modSp add mod">
        <pc:chgData name="Samuel Asante-Nnuro" userId="5c4f8c83783e7348" providerId="LiveId" clId="{98425BFF-C598-481B-8B79-F74854616F74}" dt="2022-09-25T07:32:36.072" v="3123"/>
        <pc:sldMkLst>
          <pc:docMk/>
          <pc:sldMk cId="2257279815" sldId="327"/>
        </pc:sldMkLst>
        <pc:spChg chg="mod">
          <ac:chgData name="Samuel Asante-Nnuro" userId="5c4f8c83783e7348" providerId="LiveId" clId="{98425BFF-C598-481B-8B79-F74854616F74}" dt="2022-09-25T07:31:22.451" v="3117" actId="1076"/>
          <ac:spMkLst>
            <pc:docMk/>
            <pc:sldMk cId="2257279815" sldId="327"/>
            <ac:spMk id="5" creationId="{00000000-0000-0000-0000-000000000000}"/>
          </ac:spMkLst>
        </pc:spChg>
        <pc:graphicFrameChg chg="mod">
          <ac:chgData name="Samuel Asante-Nnuro" userId="5c4f8c83783e7348" providerId="LiveId" clId="{98425BFF-C598-481B-8B79-F74854616F74}" dt="2022-09-25T07:31:18.744" v="3116" actId="1076"/>
          <ac:graphicFrameMkLst>
            <pc:docMk/>
            <pc:sldMk cId="2257279815" sldId="327"/>
            <ac:graphicFrameMk id="7" creationId="{F0D83FF8-E685-43DB-AF32-B8BF349FF6D1}"/>
          </ac:graphicFrameMkLst>
        </pc:graphicFrameChg>
        <pc:picChg chg="add mod">
          <ac:chgData name="Samuel Asante-Nnuro" userId="5c4f8c83783e7348" providerId="LiveId" clId="{98425BFF-C598-481B-8B79-F74854616F74}" dt="2022-09-25T07:32:36.072" v="3123"/>
          <ac:picMkLst>
            <pc:docMk/>
            <pc:sldMk cId="2257279815" sldId="327"/>
            <ac:picMk id="2" creationId="{FEE7BCE1-0CA4-1568-928B-9AFDE482CD0B}"/>
          </ac:picMkLst>
        </pc:picChg>
      </pc:sldChg>
      <pc:sldChg chg="addSp delSp modSp add mod ord">
        <pc:chgData name="Samuel Asante-Nnuro" userId="5c4f8c83783e7348" providerId="LiveId" clId="{98425BFF-C598-481B-8B79-F74854616F74}" dt="2022-09-25T07:56:23.088" v="3732" actId="1076"/>
        <pc:sldMkLst>
          <pc:docMk/>
          <pc:sldMk cId="2869089276" sldId="328"/>
        </pc:sldMkLst>
        <pc:spChg chg="del mod">
          <ac:chgData name="Samuel Asante-Nnuro" userId="5c4f8c83783e7348" providerId="LiveId" clId="{98425BFF-C598-481B-8B79-F74854616F74}" dt="2022-09-24T22:11:14.757" v="833" actId="478"/>
          <ac:spMkLst>
            <pc:docMk/>
            <pc:sldMk cId="2869089276" sldId="328"/>
            <ac:spMk id="6" creationId="{00000000-0000-0000-0000-000000000000}"/>
          </ac:spMkLst>
        </pc:spChg>
        <pc:spChg chg="add mod">
          <ac:chgData name="Samuel Asante-Nnuro" userId="5c4f8c83783e7348" providerId="LiveId" clId="{98425BFF-C598-481B-8B79-F74854616F74}" dt="2022-09-25T07:21:44.010" v="2973" actId="20577"/>
          <ac:spMkLst>
            <pc:docMk/>
            <pc:sldMk cId="2869089276" sldId="328"/>
            <ac:spMk id="7" creationId="{064A406E-4569-8B13-0E94-3FFB229E8002}"/>
          </ac:spMkLst>
        </pc:spChg>
        <pc:picChg chg="add del mod">
          <ac:chgData name="Samuel Asante-Nnuro" userId="5c4f8c83783e7348" providerId="LiveId" clId="{98425BFF-C598-481B-8B79-F74854616F74}" dt="2022-09-24T22:14:12.350" v="871" actId="478"/>
          <ac:picMkLst>
            <pc:docMk/>
            <pc:sldMk cId="2869089276" sldId="328"/>
            <ac:picMk id="5" creationId="{355350D4-6889-F2AE-4CE4-52A774572812}"/>
          </ac:picMkLst>
        </pc:picChg>
        <pc:picChg chg="add mod">
          <ac:chgData name="Samuel Asante-Nnuro" userId="5c4f8c83783e7348" providerId="LiveId" clId="{98425BFF-C598-481B-8B79-F74854616F74}" dt="2022-09-24T22:16:45.609" v="905" actId="1076"/>
          <ac:picMkLst>
            <pc:docMk/>
            <pc:sldMk cId="2869089276" sldId="328"/>
            <ac:picMk id="9" creationId="{4B5ADC1A-7556-44A8-616E-FF557C05000D}"/>
          </ac:picMkLst>
        </pc:picChg>
        <pc:picChg chg="add mod">
          <ac:chgData name="Samuel Asante-Nnuro" userId="5c4f8c83783e7348" providerId="LiveId" clId="{98425BFF-C598-481B-8B79-F74854616F74}" dt="2022-09-24T22:16:15.480" v="897" actId="1076"/>
          <ac:picMkLst>
            <pc:docMk/>
            <pc:sldMk cId="2869089276" sldId="328"/>
            <ac:picMk id="11" creationId="{001DD3FD-3AC3-CA85-61AF-A0EC07EDA6F8}"/>
          </ac:picMkLst>
        </pc:picChg>
        <pc:picChg chg="add mod">
          <ac:chgData name="Samuel Asante-Nnuro" userId="5c4f8c83783e7348" providerId="LiveId" clId="{98425BFF-C598-481B-8B79-F74854616F74}" dt="2022-09-24T22:16:39.726" v="903" actId="14100"/>
          <ac:picMkLst>
            <pc:docMk/>
            <pc:sldMk cId="2869089276" sldId="328"/>
            <ac:picMk id="13" creationId="{1CAC3194-809E-55D2-5338-F9929425C7CB}"/>
          </ac:picMkLst>
        </pc:picChg>
        <pc:picChg chg="add mod">
          <ac:chgData name="Samuel Asante-Nnuro" userId="5c4f8c83783e7348" providerId="LiveId" clId="{98425BFF-C598-481B-8B79-F74854616F74}" dt="2022-09-24T22:16:34.125" v="901" actId="14100"/>
          <ac:picMkLst>
            <pc:docMk/>
            <pc:sldMk cId="2869089276" sldId="328"/>
            <ac:picMk id="15" creationId="{124C8F5B-38CF-A49B-EB71-160D6DDA558C}"/>
          </ac:picMkLst>
        </pc:picChg>
        <pc:picChg chg="add mod">
          <ac:chgData name="Samuel Asante-Nnuro" userId="5c4f8c83783e7348" providerId="LiveId" clId="{98425BFF-C598-481B-8B79-F74854616F74}" dt="2022-09-24T22:18:25.868" v="951" actId="14100"/>
          <ac:picMkLst>
            <pc:docMk/>
            <pc:sldMk cId="2869089276" sldId="328"/>
            <ac:picMk id="16" creationId="{60F3D6CE-60E2-39E0-EB98-26C733E8271C}"/>
          </ac:picMkLst>
        </pc:picChg>
        <pc:picChg chg="add mod">
          <ac:chgData name="Samuel Asante-Nnuro" userId="5c4f8c83783e7348" providerId="LiveId" clId="{98425BFF-C598-481B-8B79-F74854616F74}" dt="2022-09-25T07:56:23.088" v="3732" actId="1076"/>
          <ac:picMkLst>
            <pc:docMk/>
            <pc:sldMk cId="2869089276" sldId="328"/>
            <ac:picMk id="17" creationId="{6C3C7449-5B51-05F2-0347-8AE87972B61C}"/>
          </ac:picMkLst>
        </pc:picChg>
      </pc:sldChg>
      <pc:sldChg chg="addSp modSp add mod ord">
        <pc:chgData name="Samuel Asante-Nnuro" userId="5c4f8c83783e7348" providerId="LiveId" clId="{98425BFF-C598-481B-8B79-F74854616F74}" dt="2022-09-25T07:34:00.804" v="3137" actId="1076"/>
        <pc:sldMkLst>
          <pc:docMk/>
          <pc:sldMk cId="736579562" sldId="329"/>
        </pc:sldMkLst>
        <pc:spChg chg="mod">
          <ac:chgData name="Samuel Asante-Nnuro" userId="5c4f8c83783e7348" providerId="LiveId" clId="{98425BFF-C598-481B-8B79-F74854616F74}" dt="2022-09-25T07:34:00.804" v="3137" actId="1076"/>
          <ac:spMkLst>
            <pc:docMk/>
            <pc:sldMk cId="736579562" sldId="329"/>
            <ac:spMk id="5" creationId="{00000000-0000-0000-0000-000000000000}"/>
          </ac:spMkLst>
        </pc:spChg>
        <pc:picChg chg="add mod">
          <ac:chgData name="Samuel Asante-Nnuro" userId="5c4f8c83783e7348" providerId="LiveId" clId="{98425BFF-C598-481B-8B79-F74854616F74}" dt="2022-09-25T07:33:44.913" v="3134"/>
          <ac:picMkLst>
            <pc:docMk/>
            <pc:sldMk cId="736579562" sldId="329"/>
            <ac:picMk id="2" creationId="{A0E73B8F-76A3-7AB2-B340-F785A2660AD4}"/>
          </ac:picMkLst>
        </pc:picChg>
      </pc:sldChg>
      <pc:sldChg chg="delSp modSp add del mod">
        <pc:chgData name="Samuel Asante-Nnuro" userId="5c4f8c83783e7348" providerId="LiveId" clId="{98425BFF-C598-481B-8B79-F74854616F74}" dt="2022-09-24T18:43:55.155" v="98" actId="47"/>
        <pc:sldMkLst>
          <pc:docMk/>
          <pc:sldMk cId="1635506190" sldId="329"/>
        </pc:sldMkLst>
        <pc:spChg chg="mod">
          <ac:chgData name="Samuel Asante-Nnuro" userId="5c4f8c83783e7348" providerId="LiveId" clId="{98425BFF-C598-481B-8B79-F74854616F74}" dt="2022-09-24T18:37:14.176" v="22" actId="108"/>
          <ac:spMkLst>
            <pc:docMk/>
            <pc:sldMk cId="1635506190" sldId="329"/>
            <ac:spMk id="10" creationId="{00000000-0000-0000-0000-000000000000}"/>
          </ac:spMkLst>
        </pc:spChg>
        <pc:picChg chg="del">
          <ac:chgData name="Samuel Asante-Nnuro" userId="5c4f8c83783e7348" providerId="LiveId" clId="{98425BFF-C598-481B-8B79-F74854616F74}" dt="2022-09-24T18:34:40.063" v="19" actId="478"/>
          <ac:picMkLst>
            <pc:docMk/>
            <pc:sldMk cId="1635506190" sldId="329"/>
            <ac:picMk id="8" creationId="{A18EF4AD-850D-431C-B4EF-94D99A05BC54}"/>
          </ac:picMkLst>
        </pc:picChg>
        <pc:picChg chg="del">
          <ac:chgData name="Samuel Asante-Nnuro" userId="5c4f8c83783e7348" providerId="LiveId" clId="{98425BFF-C598-481B-8B79-F74854616F74}" dt="2022-09-24T18:34:42.998" v="20" actId="478"/>
          <ac:picMkLst>
            <pc:docMk/>
            <pc:sldMk cId="1635506190" sldId="329"/>
            <ac:picMk id="11" creationId="{A1D89B43-5817-4885-B6AC-31ACEF04F5D9}"/>
          </ac:picMkLst>
        </pc:picChg>
      </pc:sldChg>
      <pc:sldChg chg="modSp add del mod">
        <pc:chgData name="Samuel Asante-Nnuro" userId="5c4f8c83783e7348" providerId="LiveId" clId="{98425BFF-C598-481B-8B79-F74854616F74}" dt="2022-09-24T22:56:01.162" v="1072" actId="47"/>
        <pc:sldMkLst>
          <pc:docMk/>
          <pc:sldMk cId="1802341786" sldId="330"/>
        </pc:sldMkLst>
        <pc:spChg chg="mod">
          <ac:chgData name="Samuel Asante-Nnuro" userId="5c4f8c83783e7348" providerId="LiveId" clId="{98425BFF-C598-481B-8B79-F74854616F74}" dt="2022-09-24T22:53:10.039" v="1062" actId="1076"/>
          <ac:spMkLst>
            <pc:docMk/>
            <pc:sldMk cId="1802341786" sldId="330"/>
            <ac:spMk id="5" creationId="{00000000-0000-0000-0000-000000000000}"/>
          </ac:spMkLst>
        </pc:spChg>
        <pc:spChg chg="mod">
          <ac:chgData name="Samuel Asante-Nnuro" userId="5c4f8c83783e7348" providerId="LiveId" clId="{98425BFF-C598-481B-8B79-F74854616F74}" dt="2022-09-24T22:55:35.505" v="1071" actId="1076"/>
          <ac:spMkLst>
            <pc:docMk/>
            <pc:sldMk cId="1802341786" sldId="330"/>
            <ac:spMk id="13" creationId="{00000000-0000-0000-0000-000000000000}"/>
          </ac:spMkLst>
        </pc:spChg>
      </pc:sldChg>
      <pc:sldChg chg="addSp modSp add mod">
        <pc:chgData name="Samuel Asante-Nnuro" userId="5c4f8c83783e7348" providerId="LiveId" clId="{98425BFF-C598-481B-8B79-F74854616F74}" dt="2022-09-25T07:35:01.143" v="3145" actId="1076"/>
        <pc:sldMkLst>
          <pc:docMk/>
          <pc:sldMk cId="3720861803" sldId="331"/>
        </pc:sldMkLst>
        <pc:spChg chg="mod">
          <ac:chgData name="Samuel Asante-Nnuro" userId="5c4f8c83783e7348" providerId="LiveId" clId="{98425BFF-C598-481B-8B79-F74854616F74}" dt="2022-09-25T07:35:01.143" v="3145" actId="1076"/>
          <ac:spMkLst>
            <pc:docMk/>
            <pc:sldMk cId="3720861803" sldId="331"/>
            <ac:spMk id="5" creationId="{00000000-0000-0000-0000-000000000000}"/>
          </ac:spMkLst>
        </pc:spChg>
        <pc:spChg chg="mod">
          <ac:chgData name="Samuel Asante-Nnuro" userId="5c4f8c83783e7348" providerId="LiveId" clId="{98425BFF-C598-481B-8B79-F74854616F74}" dt="2022-09-24T23:04:14.209" v="1287" actId="20577"/>
          <ac:spMkLst>
            <pc:docMk/>
            <pc:sldMk cId="3720861803" sldId="331"/>
            <ac:spMk id="13" creationId="{00000000-0000-0000-0000-000000000000}"/>
          </ac:spMkLst>
        </pc:spChg>
        <pc:picChg chg="add mod">
          <ac:chgData name="Samuel Asante-Nnuro" userId="5c4f8c83783e7348" providerId="LiveId" clId="{98425BFF-C598-481B-8B79-F74854616F74}" dt="2022-09-25T07:34:44.547" v="3141" actId="1076"/>
          <ac:picMkLst>
            <pc:docMk/>
            <pc:sldMk cId="3720861803" sldId="331"/>
            <ac:picMk id="2" creationId="{F5B07386-FE9F-6DD0-E85F-4E3746451133}"/>
          </ac:picMkLst>
        </pc:picChg>
      </pc:sldChg>
      <pc:sldChg chg="addSp modSp add mod">
        <pc:chgData name="Samuel Asante-Nnuro" userId="5c4f8c83783e7348" providerId="LiveId" clId="{98425BFF-C598-481B-8B79-F74854616F74}" dt="2022-09-25T07:59:18.009" v="3820" actId="255"/>
        <pc:sldMkLst>
          <pc:docMk/>
          <pc:sldMk cId="1941608997" sldId="332"/>
        </pc:sldMkLst>
        <pc:spChg chg="mod">
          <ac:chgData name="Samuel Asante-Nnuro" userId="5c4f8c83783e7348" providerId="LiveId" clId="{98425BFF-C598-481B-8B79-F74854616F74}" dt="2022-09-25T07:59:18.009" v="3820" actId="255"/>
          <ac:spMkLst>
            <pc:docMk/>
            <pc:sldMk cId="1941608997" sldId="332"/>
            <ac:spMk id="5" creationId="{00000000-0000-0000-0000-000000000000}"/>
          </ac:spMkLst>
        </pc:spChg>
        <pc:spChg chg="mod">
          <ac:chgData name="Samuel Asante-Nnuro" userId="5c4f8c83783e7348" providerId="LiveId" clId="{98425BFF-C598-481B-8B79-F74854616F74}" dt="2022-09-24T23:32:18.045" v="1907" actId="14100"/>
          <ac:spMkLst>
            <pc:docMk/>
            <pc:sldMk cId="1941608997" sldId="332"/>
            <ac:spMk id="13" creationId="{00000000-0000-0000-0000-000000000000}"/>
          </ac:spMkLst>
        </pc:spChg>
        <pc:picChg chg="add mod">
          <ac:chgData name="Samuel Asante-Nnuro" userId="5c4f8c83783e7348" providerId="LiveId" clId="{98425BFF-C598-481B-8B79-F74854616F74}" dt="2022-09-25T07:59:10.120" v="3819" actId="1076"/>
          <ac:picMkLst>
            <pc:docMk/>
            <pc:sldMk cId="1941608997" sldId="332"/>
            <ac:picMk id="2" creationId="{6F90CE9D-4B24-3261-295C-4052C9F022BE}"/>
          </ac:picMkLst>
        </pc:picChg>
        <pc:picChg chg="mod">
          <ac:chgData name="Samuel Asante-Nnuro" userId="5c4f8c83783e7348" providerId="LiveId" clId="{98425BFF-C598-481B-8B79-F74854616F74}" dt="2022-09-24T23:10:08.308" v="1495" actId="1076"/>
          <ac:picMkLst>
            <pc:docMk/>
            <pc:sldMk cId="1941608997" sldId="332"/>
            <ac:picMk id="10" creationId="{3BF5ECC0-F8A0-4A32-85A3-4B3E1248004D}"/>
          </ac:picMkLst>
        </pc:picChg>
      </pc:sldChg>
      <pc:sldChg chg="add del">
        <pc:chgData name="Samuel Asante-Nnuro" userId="5c4f8c83783e7348" providerId="LiveId" clId="{98425BFF-C598-481B-8B79-F74854616F74}" dt="2022-09-24T23:43:18.926" v="2336" actId="47"/>
        <pc:sldMkLst>
          <pc:docMk/>
          <pc:sldMk cId="2108204877" sldId="333"/>
        </pc:sldMkLst>
      </pc:sldChg>
      <pc:sldChg chg="addSp modSp add mod">
        <pc:chgData name="Samuel Asante-Nnuro" userId="5c4f8c83783e7348" providerId="LiveId" clId="{98425BFF-C598-481B-8B79-F74854616F74}" dt="2022-09-25T08:00:10.177" v="3825" actId="14100"/>
        <pc:sldMkLst>
          <pc:docMk/>
          <pc:sldMk cId="308323360" sldId="334"/>
        </pc:sldMkLst>
        <pc:spChg chg="mod">
          <ac:chgData name="Samuel Asante-Nnuro" userId="5c4f8c83783e7348" providerId="LiveId" clId="{98425BFF-C598-481B-8B79-F74854616F74}" dt="2022-09-25T08:00:10.177" v="3825" actId="14100"/>
          <ac:spMkLst>
            <pc:docMk/>
            <pc:sldMk cId="308323360" sldId="334"/>
            <ac:spMk id="2" creationId="{00000000-0000-0000-0000-000000000000}"/>
          </ac:spMkLst>
        </pc:spChg>
        <pc:spChg chg="mod">
          <ac:chgData name="Samuel Asante-Nnuro" userId="5c4f8c83783e7348" providerId="LiveId" clId="{98425BFF-C598-481B-8B79-F74854616F74}" dt="2022-09-25T07:29:18.484" v="3105" actId="1076"/>
          <ac:spMkLst>
            <pc:docMk/>
            <pc:sldMk cId="308323360" sldId="334"/>
            <ac:spMk id="5" creationId="{00000000-0000-0000-0000-000000000000}"/>
          </ac:spMkLst>
        </pc:spChg>
        <pc:picChg chg="add mod">
          <ac:chgData name="Samuel Asante-Nnuro" userId="5c4f8c83783e7348" providerId="LiveId" clId="{98425BFF-C598-481B-8B79-F74854616F74}" dt="2022-09-25T07:35:44.226" v="3149" actId="1076"/>
          <ac:picMkLst>
            <pc:docMk/>
            <pc:sldMk cId="308323360" sldId="334"/>
            <ac:picMk id="6" creationId="{C16567D1-60D3-9B30-95D5-2227574924F1}"/>
          </ac:picMkLst>
        </pc:picChg>
        <pc:picChg chg="mod">
          <ac:chgData name="Samuel Asante-Nnuro" userId="5c4f8c83783e7348" providerId="LiveId" clId="{98425BFF-C598-481B-8B79-F74854616F74}" dt="2022-09-25T07:35:52.007" v="3152" actId="1076"/>
          <ac:picMkLst>
            <pc:docMk/>
            <pc:sldMk cId="308323360" sldId="334"/>
            <ac:picMk id="8" creationId="{26529969-7FCE-4923-84AA-E5673ECE15DF}"/>
          </ac:picMkLst>
        </pc:picChg>
      </pc:sldChg>
      <pc:sldChg chg="modSp add del mod">
        <pc:chgData name="Samuel Asante-Nnuro" userId="5c4f8c83783e7348" providerId="LiveId" clId="{98425BFF-C598-481B-8B79-F74854616F74}" dt="2022-09-24T23:35:41.257" v="1912" actId="47"/>
        <pc:sldMkLst>
          <pc:docMk/>
          <pc:sldMk cId="2915604257" sldId="335"/>
        </pc:sldMkLst>
        <pc:spChg chg="mod">
          <ac:chgData name="Samuel Asante-Nnuro" userId="5c4f8c83783e7348" providerId="LiveId" clId="{98425BFF-C598-481B-8B79-F74854616F74}" dt="2022-09-24T18:50:06.989" v="109"/>
          <ac:spMkLst>
            <pc:docMk/>
            <pc:sldMk cId="2915604257" sldId="335"/>
            <ac:spMk id="13" creationId="{00000000-0000-0000-0000-000000000000}"/>
          </ac:spMkLst>
        </pc:spChg>
      </pc:sldChg>
      <pc:sldChg chg="add del">
        <pc:chgData name="Samuel Asante-Nnuro" userId="5c4f8c83783e7348" providerId="LiveId" clId="{98425BFF-C598-481B-8B79-F74854616F74}" dt="2022-09-24T23:35:54.442" v="1916" actId="47"/>
        <pc:sldMkLst>
          <pc:docMk/>
          <pc:sldMk cId="1611387898" sldId="336"/>
        </pc:sldMkLst>
      </pc:sldChg>
      <pc:sldChg chg="add del">
        <pc:chgData name="Samuel Asante-Nnuro" userId="5c4f8c83783e7348" providerId="LiveId" clId="{98425BFF-C598-481B-8B79-F74854616F74}" dt="2022-09-24T23:35:55.650" v="1917" actId="47"/>
        <pc:sldMkLst>
          <pc:docMk/>
          <pc:sldMk cId="4182661142" sldId="337"/>
        </pc:sldMkLst>
      </pc:sldChg>
      <pc:sldChg chg="add del">
        <pc:chgData name="Samuel Asante-Nnuro" userId="5c4f8c83783e7348" providerId="LiveId" clId="{98425BFF-C598-481B-8B79-F74854616F74}" dt="2022-09-24T23:35:56.388" v="1918" actId="47"/>
        <pc:sldMkLst>
          <pc:docMk/>
          <pc:sldMk cId="3215398677" sldId="338"/>
        </pc:sldMkLst>
      </pc:sldChg>
      <pc:sldChg chg="add del">
        <pc:chgData name="Samuel Asante-Nnuro" userId="5c4f8c83783e7348" providerId="LiveId" clId="{98425BFF-C598-481B-8B79-F74854616F74}" dt="2022-09-24T23:35:57.220" v="1919" actId="47"/>
        <pc:sldMkLst>
          <pc:docMk/>
          <pc:sldMk cId="1827660478" sldId="339"/>
        </pc:sldMkLst>
      </pc:sldChg>
      <pc:sldChg chg="add del">
        <pc:chgData name="Samuel Asante-Nnuro" userId="5c4f8c83783e7348" providerId="LiveId" clId="{98425BFF-C598-481B-8B79-F74854616F74}" dt="2022-09-24T23:36:02.715" v="1920" actId="47"/>
        <pc:sldMkLst>
          <pc:docMk/>
          <pc:sldMk cId="254046717" sldId="340"/>
        </pc:sldMkLst>
      </pc:sldChg>
      <pc:sldChg chg="addSp delSp modSp add mod">
        <pc:chgData name="Samuel Asante-Nnuro" userId="5c4f8c83783e7348" providerId="LiveId" clId="{98425BFF-C598-481B-8B79-F74854616F74}" dt="2022-09-27T04:45:45.820" v="4614" actId="20577"/>
        <pc:sldMkLst>
          <pc:docMk/>
          <pc:sldMk cId="2698136761" sldId="341"/>
        </pc:sldMkLst>
        <pc:spChg chg="add mod">
          <ac:chgData name="Samuel Asante-Nnuro" userId="5c4f8c83783e7348" providerId="LiveId" clId="{98425BFF-C598-481B-8B79-F74854616F74}" dt="2022-09-27T04:45:45.820" v="4614" actId="20577"/>
          <ac:spMkLst>
            <pc:docMk/>
            <pc:sldMk cId="2698136761" sldId="341"/>
            <ac:spMk id="5" creationId="{3649CFFE-0D73-132D-5534-6F0AE99D76AF}"/>
          </ac:spMkLst>
        </pc:spChg>
        <pc:spChg chg="del mod">
          <ac:chgData name="Samuel Asante-Nnuro" userId="5c4f8c83783e7348" providerId="LiveId" clId="{98425BFF-C598-481B-8B79-F74854616F74}" dt="2022-09-24T21:34:03.460" v="278" actId="478"/>
          <ac:spMkLst>
            <pc:docMk/>
            <pc:sldMk cId="2698136761" sldId="341"/>
            <ac:spMk id="6" creationId="{00000000-0000-0000-0000-000000000000}"/>
          </ac:spMkLst>
        </pc:spChg>
        <pc:spChg chg="add del mod">
          <ac:chgData name="Samuel Asante-Nnuro" userId="5c4f8c83783e7348" providerId="LiveId" clId="{98425BFF-C598-481B-8B79-F74854616F74}" dt="2022-09-24T21:38:29.928" v="403" actId="478"/>
          <ac:spMkLst>
            <pc:docMk/>
            <pc:sldMk cId="2698136761" sldId="341"/>
            <ac:spMk id="7" creationId="{BB297FDA-79E9-E4F0-1445-8338F13065D9}"/>
          </ac:spMkLst>
        </pc:spChg>
        <pc:spChg chg="add del mod">
          <ac:chgData name="Samuel Asante-Nnuro" userId="5c4f8c83783e7348" providerId="LiveId" clId="{98425BFF-C598-481B-8B79-F74854616F74}" dt="2022-09-25T07:23:37.299" v="2988" actId="478"/>
          <ac:spMkLst>
            <pc:docMk/>
            <pc:sldMk cId="2698136761" sldId="341"/>
            <ac:spMk id="8" creationId="{8265565A-11E4-2EBF-AB62-C5630748E74C}"/>
          </ac:spMkLst>
        </pc:spChg>
        <pc:spChg chg="add mod">
          <ac:chgData name="Samuel Asante-Nnuro" userId="5c4f8c83783e7348" providerId="LiveId" clId="{98425BFF-C598-481B-8B79-F74854616F74}" dt="2022-09-25T00:08:06.760" v="2553" actId="1076"/>
          <ac:spMkLst>
            <pc:docMk/>
            <pc:sldMk cId="2698136761" sldId="341"/>
            <ac:spMk id="11" creationId="{05C8D73A-C658-CB8B-B268-DADB123E3152}"/>
          </ac:spMkLst>
        </pc:spChg>
        <pc:spChg chg="add mod">
          <ac:chgData name="Samuel Asante-Nnuro" userId="5c4f8c83783e7348" providerId="LiveId" clId="{98425BFF-C598-481B-8B79-F74854616F74}" dt="2022-09-25T07:26:12.138" v="3031" actId="1076"/>
          <ac:spMkLst>
            <pc:docMk/>
            <pc:sldMk cId="2698136761" sldId="341"/>
            <ac:spMk id="13" creationId="{9D27E4E5-A4DF-7E28-F8A0-BB9AD118D5AD}"/>
          </ac:spMkLst>
        </pc:spChg>
        <pc:picChg chg="add del mod">
          <ac:chgData name="Samuel Asante-Nnuro" userId="5c4f8c83783e7348" providerId="LiveId" clId="{98425BFF-C598-481B-8B79-F74854616F74}" dt="2022-09-25T00:08:40.309" v="2557" actId="478"/>
          <ac:picMkLst>
            <pc:docMk/>
            <pc:sldMk cId="2698136761" sldId="341"/>
            <ac:picMk id="2" creationId="{12D9C45A-9C9A-ECD8-350B-25ED9934DA64}"/>
          </ac:picMkLst>
        </pc:picChg>
        <pc:picChg chg="add mod">
          <ac:chgData name="Samuel Asante-Nnuro" userId="5c4f8c83783e7348" providerId="LiveId" clId="{98425BFF-C598-481B-8B79-F74854616F74}" dt="2022-09-25T07:56:32.484" v="3733" actId="14100"/>
          <ac:picMkLst>
            <pc:docMk/>
            <pc:sldMk cId="2698136761" sldId="341"/>
            <ac:picMk id="9" creationId="{31BCC558-E1DC-7781-7E89-19E6E7F52528}"/>
          </ac:picMkLst>
        </pc:picChg>
        <pc:picChg chg="add del mod">
          <ac:chgData name="Samuel Asante-Nnuro" userId="5c4f8c83783e7348" providerId="LiveId" clId="{98425BFF-C598-481B-8B79-F74854616F74}" dt="2022-09-25T00:01:17.948" v="2482" actId="21"/>
          <ac:picMkLst>
            <pc:docMk/>
            <pc:sldMk cId="2698136761" sldId="341"/>
            <ac:picMk id="10" creationId="{5D1A58F9-065A-6908-3166-EA41994F333A}"/>
          </ac:picMkLst>
        </pc:picChg>
        <pc:picChg chg="add del mod">
          <ac:chgData name="Samuel Asante-Nnuro" userId="5c4f8c83783e7348" providerId="LiveId" clId="{98425BFF-C598-481B-8B79-F74854616F74}" dt="2022-09-25T00:09:19.010" v="2564" actId="21"/>
          <ac:picMkLst>
            <pc:docMk/>
            <pc:sldMk cId="2698136761" sldId="341"/>
            <ac:picMk id="12" creationId="{8D959B1A-B94D-4558-E3BA-EE445DBD4343}"/>
          </ac:picMkLst>
        </pc:picChg>
        <pc:picChg chg="add mod">
          <ac:chgData name="Samuel Asante-Nnuro" userId="5c4f8c83783e7348" providerId="LiveId" clId="{98425BFF-C598-481B-8B79-F74854616F74}" dt="2022-09-25T07:23:00.316" v="2986" actId="1076"/>
          <ac:picMkLst>
            <pc:docMk/>
            <pc:sldMk cId="2698136761" sldId="341"/>
            <ac:picMk id="1026" creationId="{9B4022E1-0B03-7701-39C8-A612308D1764}"/>
          </ac:picMkLst>
        </pc:picChg>
      </pc:sldChg>
      <pc:sldChg chg="addSp delSp modSp add mod">
        <pc:chgData name="Samuel Asante-Nnuro" userId="5c4f8c83783e7348" providerId="LiveId" clId="{98425BFF-C598-481B-8B79-F74854616F74}" dt="2022-09-25T07:24:53.517" v="3021" actId="1076"/>
        <pc:sldMkLst>
          <pc:docMk/>
          <pc:sldMk cId="849858897" sldId="342"/>
        </pc:sldMkLst>
        <pc:spChg chg="del">
          <ac:chgData name="Samuel Asante-Nnuro" userId="5c4f8c83783e7348" providerId="LiveId" clId="{98425BFF-C598-481B-8B79-F74854616F74}" dt="2022-09-24T21:54:48.266" v="516" actId="478"/>
          <ac:spMkLst>
            <pc:docMk/>
            <pc:sldMk cId="849858897" sldId="342"/>
            <ac:spMk id="5" creationId="{3649CFFE-0D73-132D-5534-6F0AE99D76AF}"/>
          </ac:spMkLst>
        </pc:spChg>
        <pc:spChg chg="add mod">
          <ac:chgData name="Samuel Asante-Nnuro" userId="5c4f8c83783e7348" providerId="LiveId" clId="{98425BFF-C598-481B-8B79-F74854616F74}" dt="2022-09-24T22:08:09.209" v="830" actId="5793"/>
          <ac:spMkLst>
            <pc:docMk/>
            <pc:sldMk cId="849858897" sldId="342"/>
            <ac:spMk id="6" creationId="{6F865852-B293-2EEA-3330-C4D38C1F6EA1}"/>
          </ac:spMkLst>
        </pc:spChg>
        <pc:spChg chg="mod">
          <ac:chgData name="Samuel Asante-Nnuro" userId="5c4f8c83783e7348" providerId="LiveId" clId="{98425BFF-C598-481B-8B79-F74854616F74}" dt="2022-09-25T07:24:53.517" v="3021" actId="1076"/>
          <ac:spMkLst>
            <pc:docMk/>
            <pc:sldMk cId="849858897" sldId="342"/>
            <ac:spMk id="8" creationId="{8265565A-11E4-2EBF-AB62-C5630748E74C}"/>
          </ac:spMkLst>
        </pc:spChg>
        <pc:picChg chg="add mod">
          <ac:chgData name="Samuel Asante-Nnuro" userId="5c4f8c83783e7348" providerId="LiveId" clId="{98425BFF-C598-481B-8B79-F74854616F74}" dt="2022-09-24T21:55:18.826" v="524" actId="1076"/>
          <ac:picMkLst>
            <pc:docMk/>
            <pc:sldMk cId="849858897" sldId="342"/>
            <ac:picMk id="7" creationId="{E4EAA429-58CF-1431-38B8-4EA78FD62043}"/>
          </ac:picMkLst>
        </pc:picChg>
        <pc:picChg chg="del">
          <ac:chgData name="Samuel Asante-Nnuro" userId="5c4f8c83783e7348" providerId="LiveId" clId="{98425BFF-C598-481B-8B79-F74854616F74}" dt="2022-09-24T21:55:05.581" v="519" actId="478"/>
          <ac:picMkLst>
            <pc:docMk/>
            <pc:sldMk cId="849858897" sldId="342"/>
            <ac:picMk id="9" creationId="{31BCC558-E1DC-7781-7E89-19E6E7F52528}"/>
          </ac:picMkLst>
        </pc:picChg>
      </pc:sldChg>
      <pc:sldChg chg="addSp delSp modSp add mod ord">
        <pc:chgData name="Samuel Asante-Nnuro" userId="5c4f8c83783e7348" providerId="LiveId" clId="{98425BFF-C598-481B-8B79-F74854616F74}" dt="2022-09-25T08:54:49.071" v="4458" actId="478"/>
        <pc:sldMkLst>
          <pc:docMk/>
          <pc:sldMk cId="2165503067" sldId="343"/>
        </pc:sldMkLst>
        <pc:spChg chg="mod">
          <ac:chgData name="Samuel Asante-Nnuro" userId="5c4f8c83783e7348" providerId="LiveId" clId="{98425BFF-C598-481B-8B79-F74854616F74}" dt="2022-09-25T07:55:58.199" v="3731" actId="20577"/>
          <ac:spMkLst>
            <pc:docMk/>
            <pc:sldMk cId="2165503067" sldId="343"/>
            <ac:spMk id="6" creationId="{00000000-0000-0000-0000-000000000000}"/>
          </ac:spMkLst>
        </pc:spChg>
        <pc:picChg chg="add mod">
          <ac:chgData name="Samuel Asante-Nnuro" userId="5c4f8c83783e7348" providerId="LiveId" clId="{98425BFF-C598-481B-8B79-F74854616F74}" dt="2022-09-25T07:39:18.517" v="3435" actId="1076"/>
          <ac:picMkLst>
            <pc:docMk/>
            <pc:sldMk cId="2165503067" sldId="343"/>
            <ac:picMk id="2" creationId="{4CF4E1D8-60EC-81E4-3C36-A152854F584E}"/>
          </ac:picMkLst>
        </pc:picChg>
        <pc:picChg chg="add del mod">
          <ac:chgData name="Samuel Asante-Nnuro" userId="5c4f8c83783e7348" providerId="LiveId" clId="{98425BFF-C598-481B-8B79-F74854616F74}" dt="2022-09-25T08:54:49.071" v="4458" actId="478"/>
          <ac:picMkLst>
            <pc:docMk/>
            <pc:sldMk cId="2165503067" sldId="343"/>
            <ac:picMk id="7" creationId="{F9443F91-09C7-1AE1-5AB8-FE636C3AFCD3}"/>
          </ac:picMkLst>
        </pc:picChg>
      </pc:sldChg>
      <pc:sldChg chg="addSp delSp modSp add mod">
        <pc:chgData name="Samuel Asante-Nnuro" userId="5c4f8c83783e7348" providerId="LiveId" clId="{98425BFF-C598-481B-8B79-F74854616F74}" dt="2022-09-25T07:27:43.226" v="3064" actId="14100"/>
        <pc:sldMkLst>
          <pc:docMk/>
          <pc:sldMk cId="2897704743" sldId="344"/>
        </pc:sldMkLst>
        <pc:spChg chg="add mod">
          <ac:chgData name="Samuel Asante-Nnuro" userId="5c4f8c83783e7348" providerId="LiveId" clId="{98425BFF-C598-481B-8B79-F74854616F74}" dt="2022-09-25T07:27:32.185" v="3063" actId="14100"/>
          <ac:spMkLst>
            <pc:docMk/>
            <pc:sldMk cId="2897704743" sldId="344"/>
            <ac:spMk id="5" creationId="{4363A375-3DA7-09C3-8B07-ED86890394D5}"/>
          </ac:spMkLst>
        </pc:spChg>
        <pc:spChg chg="del">
          <ac:chgData name="Samuel Asante-Nnuro" userId="5c4f8c83783e7348" providerId="LiveId" clId="{98425BFF-C598-481B-8B79-F74854616F74}" dt="2022-09-24T22:44:10.261" v="1029" actId="478"/>
          <ac:spMkLst>
            <pc:docMk/>
            <pc:sldMk cId="2897704743" sldId="344"/>
            <ac:spMk id="6" creationId="{6F865852-B293-2EEA-3330-C4D38C1F6EA1}"/>
          </ac:spMkLst>
        </pc:spChg>
        <pc:spChg chg="mod">
          <ac:chgData name="Samuel Asante-Nnuro" userId="5c4f8c83783e7348" providerId="LiveId" clId="{98425BFF-C598-481B-8B79-F74854616F74}" dt="2022-09-25T07:27:43.226" v="3064" actId="14100"/>
          <ac:spMkLst>
            <pc:docMk/>
            <pc:sldMk cId="2897704743" sldId="344"/>
            <ac:spMk id="8" creationId="{8265565A-11E4-2EBF-AB62-C5630748E74C}"/>
          </ac:spMkLst>
        </pc:spChg>
        <pc:picChg chg="del">
          <ac:chgData name="Samuel Asante-Nnuro" userId="5c4f8c83783e7348" providerId="LiveId" clId="{98425BFF-C598-481B-8B79-F74854616F74}" dt="2022-09-24T22:44:33.553" v="1036" actId="478"/>
          <ac:picMkLst>
            <pc:docMk/>
            <pc:sldMk cId="2897704743" sldId="344"/>
            <ac:picMk id="7" creationId="{E4EAA429-58CF-1431-38B8-4EA78FD62043}"/>
          </ac:picMkLst>
        </pc:picChg>
        <pc:picChg chg="add mod">
          <ac:chgData name="Samuel Asante-Nnuro" userId="5c4f8c83783e7348" providerId="LiveId" clId="{98425BFF-C598-481B-8B79-F74854616F74}" dt="2022-09-24T22:44:54.941" v="1041" actId="14100"/>
          <ac:picMkLst>
            <pc:docMk/>
            <pc:sldMk cId="2897704743" sldId="344"/>
            <ac:picMk id="9" creationId="{05D73D3F-206C-6FD1-22A1-9C1E1A74D9F3}"/>
          </ac:picMkLst>
        </pc:picChg>
      </pc:sldChg>
      <pc:sldChg chg="addSp modSp add mod">
        <pc:chgData name="Samuel Asante-Nnuro" userId="5c4f8c83783e7348" providerId="LiveId" clId="{98425BFF-C598-481B-8B79-F74854616F74}" dt="2022-09-25T07:50:07.873" v="3707" actId="207"/>
        <pc:sldMkLst>
          <pc:docMk/>
          <pc:sldMk cId="2701663839" sldId="345"/>
        </pc:sldMkLst>
        <pc:spChg chg="mod">
          <ac:chgData name="Samuel Asante-Nnuro" userId="5c4f8c83783e7348" providerId="LiveId" clId="{98425BFF-C598-481B-8B79-F74854616F74}" dt="2022-09-25T07:50:07.873" v="3707" actId="207"/>
          <ac:spMkLst>
            <pc:docMk/>
            <pc:sldMk cId="2701663839" sldId="345"/>
            <ac:spMk id="13" creationId="{00000000-0000-0000-0000-000000000000}"/>
          </ac:spMkLst>
        </pc:spChg>
        <pc:picChg chg="add mod">
          <ac:chgData name="Samuel Asante-Nnuro" userId="5c4f8c83783e7348" providerId="LiveId" clId="{98425BFF-C598-481B-8B79-F74854616F74}" dt="2022-09-25T07:34:17.040" v="3138" actId="1076"/>
          <ac:picMkLst>
            <pc:docMk/>
            <pc:sldMk cId="2701663839" sldId="345"/>
            <ac:picMk id="2" creationId="{0EBFBDC7-A247-7E33-0897-6B05635FE8DB}"/>
          </ac:picMkLst>
        </pc:picChg>
      </pc:sldChg>
      <pc:sldChg chg="addSp modSp add mod">
        <pc:chgData name="Samuel Asante-Nnuro" userId="5c4f8c83783e7348" providerId="LiveId" clId="{98425BFF-C598-481B-8B79-F74854616F74}" dt="2022-09-25T07:34:33.683" v="3140" actId="1076"/>
        <pc:sldMkLst>
          <pc:docMk/>
          <pc:sldMk cId="694516983" sldId="346"/>
        </pc:sldMkLst>
        <pc:spChg chg="mod">
          <ac:chgData name="Samuel Asante-Nnuro" userId="5c4f8c83783e7348" providerId="LiveId" clId="{98425BFF-C598-481B-8B79-F74854616F74}" dt="2022-09-24T23:02:07.121" v="1232" actId="20577"/>
          <ac:spMkLst>
            <pc:docMk/>
            <pc:sldMk cId="694516983" sldId="346"/>
            <ac:spMk id="5" creationId="{00000000-0000-0000-0000-000000000000}"/>
          </ac:spMkLst>
        </pc:spChg>
        <pc:spChg chg="mod">
          <ac:chgData name="Samuel Asante-Nnuro" userId="5c4f8c83783e7348" providerId="LiveId" clId="{98425BFF-C598-481B-8B79-F74854616F74}" dt="2022-09-25T07:34:33.683" v="3140" actId="1076"/>
          <ac:spMkLst>
            <pc:docMk/>
            <pc:sldMk cId="694516983" sldId="346"/>
            <ac:spMk id="13" creationId="{00000000-0000-0000-0000-000000000000}"/>
          </ac:spMkLst>
        </pc:spChg>
        <pc:picChg chg="add mod">
          <ac:chgData name="Samuel Asante-Nnuro" userId="5c4f8c83783e7348" providerId="LiveId" clId="{98425BFF-C598-481B-8B79-F74854616F74}" dt="2022-09-25T07:34:25.630" v="3139" actId="1076"/>
          <ac:picMkLst>
            <pc:docMk/>
            <pc:sldMk cId="694516983" sldId="346"/>
            <ac:picMk id="2" creationId="{5B5E131A-07DF-89A3-1F5C-05EE1891C1D2}"/>
          </ac:picMkLst>
        </pc:picChg>
      </pc:sldChg>
      <pc:sldChg chg="addSp delSp modSp add mod">
        <pc:chgData name="Samuel Asante-Nnuro" userId="5c4f8c83783e7348" providerId="LiveId" clId="{98425BFF-C598-481B-8B79-F74854616F74}" dt="2022-09-25T08:08:53.061" v="3932" actId="207"/>
        <pc:sldMkLst>
          <pc:docMk/>
          <pc:sldMk cId="3863395358" sldId="347"/>
        </pc:sldMkLst>
        <pc:spChg chg="del">
          <ac:chgData name="Samuel Asante-Nnuro" userId="5c4f8c83783e7348" providerId="LiveId" clId="{98425BFF-C598-481B-8B79-F74854616F74}" dt="2022-09-24T23:56:53.940" v="2412" actId="478"/>
          <ac:spMkLst>
            <pc:docMk/>
            <pc:sldMk cId="3863395358" sldId="347"/>
            <ac:spMk id="5" creationId="{4363A375-3DA7-09C3-8B07-ED86890394D5}"/>
          </ac:spMkLst>
        </pc:spChg>
        <pc:spChg chg="add mod">
          <ac:chgData name="Samuel Asante-Nnuro" userId="5c4f8c83783e7348" providerId="LiveId" clId="{98425BFF-C598-481B-8B79-F74854616F74}" dt="2022-09-25T08:08:53.061" v="3932" actId="207"/>
          <ac:spMkLst>
            <pc:docMk/>
            <pc:sldMk cId="3863395358" sldId="347"/>
            <ac:spMk id="6" creationId="{CE7B40F8-93F4-702B-0B09-42D65D47568E}"/>
          </ac:spMkLst>
        </pc:spChg>
        <pc:spChg chg="add mod">
          <ac:chgData name="Samuel Asante-Nnuro" userId="5c4f8c83783e7348" providerId="LiveId" clId="{98425BFF-C598-481B-8B79-F74854616F74}" dt="2022-09-25T08:02:58.027" v="3855" actId="20577"/>
          <ac:spMkLst>
            <pc:docMk/>
            <pc:sldMk cId="3863395358" sldId="347"/>
            <ac:spMk id="7" creationId="{085D5AC0-D67E-D0EE-847E-39E1DD4A93E7}"/>
          </ac:spMkLst>
        </pc:spChg>
        <pc:spChg chg="del">
          <ac:chgData name="Samuel Asante-Nnuro" userId="5c4f8c83783e7348" providerId="LiveId" clId="{98425BFF-C598-481B-8B79-F74854616F74}" dt="2022-09-24T23:56:08.892" v="2408" actId="478"/>
          <ac:spMkLst>
            <pc:docMk/>
            <pc:sldMk cId="3863395358" sldId="347"/>
            <ac:spMk id="8" creationId="{8265565A-11E4-2EBF-AB62-C5630748E74C}"/>
          </ac:spMkLst>
        </pc:spChg>
        <pc:picChg chg="mod">
          <ac:chgData name="Samuel Asante-Nnuro" userId="5c4f8c83783e7348" providerId="LiveId" clId="{98425BFF-C598-481B-8B79-F74854616F74}" dt="2022-09-25T06:51:01.362" v="2937" actId="1076"/>
          <ac:picMkLst>
            <pc:docMk/>
            <pc:sldMk cId="3863395358" sldId="347"/>
            <ac:picMk id="2" creationId="{12D9C45A-9C9A-ECD8-350B-25ED9934DA64}"/>
          </ac:picMkLst>
        </pc:picChg>
        <pc:picChg chg="del">
          <ac:chgData name="Samuel Asante-Nnuro" userId="5c4f8c83783e7348" providerId="LiveId" clId="{98425BFF-C598-481B-8B79-F74854616F74}" dt="2022-09-24T23:57:04.845" v="2416" actId="478"/>
          <ac:picMkLst>
            <pc:docMk/>
            <pc:sldMk cId="3863395358" sldId="347"/>
            <ac:picMk id="9" creationId="{05D73D3F-206C-6FD1-22A1-9C1E1A74D9F3}"/>
          </ac:picMkLst>
        </pc:picChg>
        <pc:picChg chg="add del mod">
          <ac:chgData name="Samuel Asante-Nnuro" userId="5c4f8c83783e7348" providerId="LiveId" clId="{98425BFF-C598-481B-8B79-F74854616F74}" dt="2022-09-25T00:33:22.009" v="2865" actId="21"/>
          <ac:picMkLst>
            <pc:docMk/>
            <pc:sldMk cId="3863395358" sldId="347"/>
            <ac:picMk id="2050" creationId="{7F9F36CA-FFCC-F908-0615-4696D9FCE893}"/>
          </ac:picMkLst>
        </pc:picChg>
      </pc:sldChg>
      <pc:sldChg chg="add del">
        <pc:chgData name="Samuel Asante-Nnuro" userId="5c4f8c83783e7348" providerId="LiveId" clId="{98425BFF-C598-481B-8B79-F74854616F74}" dt="2022-09-24T23:56:19.670" v="2410"/>
        <pc:sldMkLst>
          <pc:docMk/>
          <pc:sldMk cId="1922905030" sldId="348"/>
        </pc:sldMkLst>
      </pc:sldChg>
      <pc:sldChg chg="addSp delSp add del mod">
        <pc:chgData name="Samuel Asante-Nnuro" userId="5c4f8c83783e7348" providerId="LiveId" clId="{98425BFF-C598-481B-8B79-F74854616F74}" dt="2022-09-25T00:22:05" v="2640" actId="47"/>
        <pc:sldMkLst>
          <pc:docMk/>
          <pc:sldMk cId="2695397504" sldId="348"/>
        </pc:sldMkLst>
        <pc:spChg chg="del">
          <ac:chgData name="Samuel Asante-Nnuro" userId="5c4f8c83783e7348" providerId="LiveId" clId="{98425BFF-C598-481B-8B79-F74854616F74}" dt="2022-09-25T00:21:43.217" v="2638" actId="478"/>
          <ac:spMkLst>
            <pc:docMk/>
            <pc:sldMk cId="2695397504" sldId="348"/>
            <ac:spMk id="3" creationId="{B4D4E68C-18E6-40FA-A9A3-AD0E5296AC00}"/>
          </ac:spMkLst>
        </pc:spChg>
        <pc:graphicFrameChg chg="del">
          <ac:chgData name="Samuel Asante-Nnuro" userId="5c4f8c83783e7348" providerId="LiveId" clId="{98425BFF-C598-481B-8B79-F74854616F74}" dt="2022-09-25T00:21:40.022" v="2637" actId="478"/>
          <ac:graphicFrameMkLst>
            <pc:docMk/>
            <pc:sldMk cId="2695397504" sldId="348"/>
            <ac:graphicFrameMk id="15" creationId="{73224CAE-FDC9-4822-9AA3-63BD4609B222}"/>
          </ac:graphicFrameMkLst>
        </pc:graphicFrameChg>
        <pc:picChg chg="add">
          <ac:chgData name="Samuel Asante-Nnuro" userId="5c4f8c83783e7348" providerId="LiveId" clId="{98425BFF-C598-481B-8B79-F74854616F74}" dt="2022-09-25T00:21:51.127" v="2639"/>
          <ac:picMkLst>
            <pc:docMk/>
            <pc:sldMk cId="2695397504" sldId="348"/>
            <ac:picMk id="5122" creationId="{8E0A1C3B-39D7-8E6A-532F-886E98231991}"/>
          </ac:picMkLst>
        </pc:picChg>
      </pc:sldChg>
      <pc:sldChg chg="modSp add mod">
        <pc:chgData name="Samuel Asante-Nnuro" userId="5c4f8c83783e7348" providerId="LiveId" clId="{98425BFF-C598-481B-8B79-F74854616F74}" dt="2022-09-25T08:08:43.505" v="3931" actId="207"/>
        <pc:sldMkLst>
          <pc:docMk/>
          <pc:sldMk cId="3707255917" sldId="348"/>
        </pc:sldMkLst>
        <pc:spChg chg="mod">
          <ac:chgData name="Samuel Asante-Nnuro" userId="5c4f8c83783e7348" providerId="LiveId" clId="{98425BFF-C598-481B-8B79-F74854616F74}" dt="2022-09-25T08:08:43.505" v="3931" actId="207"/>
          <ac:spMkLst>
            <pc:docMk/>
            <pc:sldMk cId="3707255917" sldId="348"/>
            <ac:spMk id="6" creationId="{CE7B40F8-93F4-702B-0B09-42D65D47568E}"/>
          </ac:spMkLst>
        </pc:spChg>
        <pc:spChg chg="mod">
          <ac:chgData name="Samuel Asante-Nnuro" userId="5c4f8c83783e7348" providerId="LiveId" clId="{98425BFF-C598-481B-8B79-F74854616F74}" dt="2022-09-25T08:04:47.663" v="3881" actId="14100"/>
          <ac:spMkLst>
            <pc:docMk/>
            <pc:sldMk cId="3707255917" sldId="348"/>
            <ac:spMk id="7" creationId="{085D5AC0-D67E-D0EE-847E-39E1DD4A93E7}"/>
          </ac:spMkLst>
        </pc:spChg>
        <pc:picChg chg="mod">
          <ac:chgData name="Samuel Asante-Nnuro" userId="5c4f8c83783e7348" providerId="LiveId" clId="{98425BFF-C598-481B-8B79-F74854616F74}" dt="2022-09-25T08:01:09.606" v="3835" actId="1076"/>
          <ac:picMkLst>
            <pc:docMk/>
            <pc:sldMk cId="3707255917" sldId="348"/>
            <ac:picMk id="2" creationId="{12D9C45A-9C9A-ECD8-350B-25ED9934DA64}"/>
          </ac:picMkLst>
        </pc:picChg>
        <pc:picChg chg="mod">
          <ac:chgData name="Samuel Asante-Nnuro" userId="5c4f8c83783e7348" providerId="LiveId" clId="{98425BFF-C598-481B-8B79-F74854616F74}" dt="2022-09-25T08:04:42.221" v="3880" actId="1076"/>
          <ac:picMkLst>
            <pc:docMk/>
            <pc:sldMk cId="3707255917" sldId="348"/>
            <ac:picMk id="2050" creationId="{7F9F36CA-FFCC-F908-0615-4696D9FCE893}"/>
          </ac:picMkLst>
        </pc:picChg>
      </pc:sldChg>
      <pc:sldChg chg="addSp delSp modSp add mod">
        <pc:chgData name="Samuel Asante-Nnuro" userId="5c4f8c83783e7348" providerId="LiveId" clId="{98425BFF-C598-481B-8B79-F74854616F74}" dt="2022-09-26T17:47:30.892" v="4459" actId="20577"/>
        <pc:sldMkLst>
          <pc:docMk/>
          <pc:sldMk cId="360765422" sldId="349"/>
        </pc:sldMkLst>
        <pc:spChg chg="mod">
          <ac:chgData name="Samuel Asante-Nnuro" userId="5c4f8c83783e7348" providerId="LiveId" clId="{98425BFF-C598-481B-8B79-F74854616F74}" dt="2022-09-25T08:08:38.436" v="3930" actId="207"/>
          <ac:spMkLst>
            <pc:docMk/>
            <pc:sldMk cId="360765422" sldId="349"/>
            <ac:spMk id="6" creationId="{CE7B40F8-93F4-702B-0B09-42D65D47568E}"/>
          </ac:spMkLst>
        </pc:spChg>
        <pc:spChg chg="del">
          <ac:chgData name="Samuel Asante-Nnuro" userId="5c4f8c83783e7348" providerId="LiveId" clId="{98425BFF-C598-481B-8B79-F74854616F74}" dt="2022-09-25T00:36:22.553" v="2907" actId="478"/>
          <ac:spMkLst>
            <pc:docMk/>
            <pc:sldMk cId="360765422" sldId="349"/>
            <ac:spMk id="7" creationId="{085D5AC0-D67E-D0EE-847E-39E1DD4A93E7}"/>
          </ac:spMkLst>
        </pc:spChg>
        <pc:graphicFrameChg chg="add mod">
          <ac:chgData name="Samuel Asante-Nnuro" userId="5c4f8c83783e7348" providerId="LiveId" clId="{98425BFF-C598-481B-8B79-F74854616F74}" dt="2022-09-26T17:47:30.892" v="4459" actId="20577"/>
          <ac:graphicFrameMkLst>
            <pc:docMk/>
            <pc:sldMk cId="360765422" sldId="349"/>
            <ac:graphicFrameMk id="5" creationId="{86D85241-9EA6-DA3F-E6ED-7525F52492EF}"/>
          </ac:graphicFrameMkLst>
        </pc:graphicFrameChg>
        <pc:picChg chg="del mod">
          <ac:chgData name="Samuel Asante-Nnuro" userId="5c4f8c83783e7348" providerId="LiveId" clId="{98425BFF-C598-481B-8B79-F74854616F74}" dt="2022-09-25T00:36:29.909" v="2909" actId="478"/>
          <ac:picMkLst>
            <pc:docMk/>
            <pc:sldMk cId="360765422" sldId="349"/>
            <ac:picMk id="2050" creationId="{7F9F36CA-FFCC-F908-0615-4696D9FCE893}"/>
          </ac:picMkLst>
        </pc:picChg>
      </pc:sldChg>
      <pc:sldChg chg="addSp modSp add mod">
        <pc:chgData name="Samuel Asante-Nnuro" userId="5c4f8c83783e7348" providerId="LiveId" clId="{98425BFF-C598-481B-8B79-F74854616F74}" dt="2022-09-25T08:54:41.540" v="4457" actId="1076"/>
        <pc:sldMkLst>
          <pc:docMk/>
          <pc:sldMk cId="1665431532" sldId="350"/>
        </pc:sldMkLst>
        <pc:spChg chg="mod">
          <ac:chgData name="Samuel Asante-Nnuro" userId="5c4f8c83783e7348" providerId="LiveId" clId="{98425BFF-C598-481B-8B79-F74854616F74}" dt="2022-09-25T07:57:57.325" v="3775" actId="114"/>
          <ac:spMkLst>
            <pc:docMk/>
            <pc:sldMk cId="1665431532" sldId="350"/>
            <ac:spMk id="6" creationId="{00000000-0000-0000-0000-000000000000}"/>
          </ac:spMkLst>
        </pc:spChg>
        <pc:picChg chg="add mod">
          <ac:chgData name="Samuel Asante-Nnuro" userId="5c4f8c83783e7348" providerId="LiveId" clId="{98425BFF-C598-481B-8B79-F74854616F74}" dt="2022-09-25T07:39:44.317" v="3437" actId="1076"/>
          <ac:picMkLst>
            <pc:docMk/>
            <pc:sldMk cId="1665431532" sldId="350"/>
            <ac:picMk id="2" creationId="{2FD1A0E8-946E-0F1F-F290-B0B4182B5D4C}"/>
          </ac:picMkLst>
        </pc:picChg>
        <pc:picChg chg="add mod">
          <ac:chgData name="Samuel Asante-Nnuro" userId="5c4f8c83783e7348" providerId="LiveId" clId="{98425BFF-C598-481B-8B79-F74854616F74}" dt="2022-09-25T08:54:41.540" v="4457" actId="1076"/>
          <ac:picMkLst>
            <pc:docMk/>
            <pc:sldMk cId="1665431532" sldId="350"/>
            <ac:picMk id="7" creationId="{91DF6F38-0D07-4F59-DAA9-116646C53AD3}"/>
          </ac:picMkLst>
        </pc:picChg>
      </pc:sldChg>
      <pc:sldChg chg="addSp delSp modSp add mod">
        <pc:chgData name="Samuel Asante-Nnuro" userId="5c4f8c83783e7348" providerId="LiveId" clId="{98425BFF-C598-481B-8B79-F74854616F74}" dt="2022-09-29T17:30:03.296" v="4618" actId="1076"/>
        <pc:sldMkLst>
          <pc:docMk/>
          <pc:sldMk cId="3360785826" sldId="351"/>
        </pc:sldMkLst>
        <pc:spChg chg="del">
          <ac:chgData name="Samuel Asante-Nnuro" userId="5c4f8c83783e7348" providerId="LiveId" clId="{98425BFF-C598-481B-8B79-F74854616F74}" dt="2022-09-25T08:18:30.388" v="4049" actId="478"/>
          <ac:spMkLst>
            <pc:docMk/>
            <pc:sldMk cId="3360785826" sldId="351"/>
            <ac:spMk id="2" creationId="{00000000-0000-0000-0000-000000000000}"/>
          </ac:spMkLst>
        </pc:spChg>
        <pc:spChg chg="mod">
          <ac:chgData name="Samuel Asante-Nnuro" userId="5c4f8c83783e7348" providerId="LiveId" clId="{98425BFF-C598-481B-8B79-F74854616F74}" dt="2022-09-25T08:35:14.565" v="4376" actId="1076"/>
          <ac:spMkLst>
            <pc:docMk/>
            <pc:sldMk cId="3360785826" sldId="351"/>
            <ac:spMk id="5" creationId="{00000000-0000-0000-0000-000000000000}"/>
          </ac:spMkLst>
        </pc:spChg>
        <pc:spChg chg="add del mod">
          <ac:chgData name="Samuel Asante-Nnuro" userId="5c4f8c83783e7348" providerId="LiveId" clId="{98425BFF-C598-481B-8B79-F74854616F74}" dt="2022-09-25T08:18:34.523" v="4050" actId="478"/>
          <ac:spMkLst>
            <pc:docMk/>
            <pc:sldMk cId="3360785826" sldId="351"/>
            <ac:spMk id="9" creationId="{06F4D378-D49D-8120-25CB-B84B3C19D4B1}"/>
          </ac:spMkLst>
        </pc:spChg>
        <pc:spChg chg="add mod">
          <ac:chgData name="Samuel Asante-Nnuro" userId="5c4f8c83783e7348" providerId="LiveId" clId="{98425BFF-C598-481B-8B79-F74854616F74}" dt="2022-09-25T08:41:07.361" v="4395" actId="1076"/>
          <ac:spMkLst>
            <pc:docMk/>
            <pc:sldMk cId="3360785826" sldId="351"/>
            <ac:spMk id="16" creationId="{9C003375-A5B8-B6E7-8754-5B23253DC0B7}"/>
          </ac:spMkLst>
        </pc:spChg>
        <pc:spChg chg="add mod">
          <ac:chgData name="Samuel Asante-Nnuro" userId="5c4f8c83783e7348" providerId="LiveId" clId="{98425BFF-C598-481B-8B79-F74854616F74}" dt="2022-09-25T08:43:41.768" v="4399" actId="1076"/>
          <ac:spMkLst>
            <pc:docMk/>
            <pc:sldMk cId="3360785826" sldId="351"/>
            <ac:spMk id="17" creationId="{F995043D-4ABA-32CA-7C05-1CE14280DAD2}"/>
          </ac:spMkLst>
        </pc:spChg>
        <pc:spChg chg="add mod">
          <ac:chgData name="Samuel Asante-Nnuro" userId="5c4f8c83783e7348" providerId="LiveId" clId="{98425BFF-C598-481B-8B79-F74854616F74}" dt="2022-09-25T08:43:50.483" v="4401" actId="1076"/>
          <ac:spMkLst>
            <pc:docMk/>
            <pc:sldMk cId="3360785826" sldId="351"/>
            <ac:spMk id="18" creationId="{815CB510-F882-49CF-E99F-0C6ED09177DC}"/>
          </ac:spMkLst>
        </pc:spChg>
        <pc:spChg chg="add mod">
          <ac:chgData name="Samuel Asante-Nnuro" userId="5c4f8c83783e7348" providerId="LiveId" clId="{98425BFF-C598-481B-8B79-F74854616F74}" dt="2022-09-25T08:43:54.526" v="4402" actId="1076"/>
          <ac:spMkLst>
            <pc:docMk/>
            <pc:sldMk cId="3360785826" sldId="351"/>
            <ac:spMk id="21" creationId="{D03E2BA3-6033-F09E-2FB7-7180D1EE2EFA}"/>
          </ac:spMkLst>
        </pc:spChg>
        <pc:spChg chg="add mod">
          <ac:chgData name="Samuel Asante-Nnuro" userId="5c4f8c83783e7348" providerId="LiveId" clId="{98425BFF-C598-481B-8B79-F74854616F74}" dt="2022-09-25T08:47:46.185" v="4432" actId="20577"/>
          <ac:spMkLst>
            <pc:docMk/>
            <pc:sldMk cId="3360785826" sldId="351"/>
            <ac:spMk id="24" creationId="{ED0150D3-BAE3-6770-BAD1-F3AA9218F4B5}"/>
          </ac:spMkLst>
        </pc:spChg>
        <pc:picChg chg="add mod">
          <ac:chgData name="Samuel Asante-Nnuro" userId="5c4f8c83783e7348" providerId="LiveId" clId="{98425BFF-C598-481B-8B79-F74854616F74}" dt="2022-09-25T08:50:22.627" v="4449" actId="14100"/>
          <ac:picMkLst>
            <pc:docMk/>
            <pc:sldMk cId="3360785826" sldId="351"/>
            <ac:picMk id="11" creationId="{3CE6DEB3-7B26-3E4C-AD1C-F2874E3B5A01}"/>
          </ac:picMkLst>
        </pc:picChg>
        <pc:picChg chg="add mod">
          <ac:chgData name="Samuel Asante-Nnuro" userId="5c4f8c83783e7348" providerId="LiveId" clId="{98425BFF-C598-481B-8B79-F74854616F74}" dt="2022-09-29T17:30:03.296" v="4618" actId="1076"/>
          <ac:picMkLst>
            <pc:docMk/>
            <pc:sldMk cId="3360785826" sldId="351"/>
            <ac:picMk id="13" creationId="{11299FF1-9D0A-2002-4424-093FF4134520}"/>
          </ac:picMkLst>
        </pc:picChg>
        <pc:picChg chg="add mod">
          <ac:chgData name="Samuel Asante-Nnuro" userId="5c4f8c83783e7348" providerId="LiveId" clId="{98425BFF-C598-481B-8B79-F74854616F74}" dt="2022-09-29T17:29:58.702" v="4617" actId="14100"/>
          <ac:picMkLst>
            <pc:docMk/>
            <pc:sldMk cId="3360785826" sldId="351"/>
            <ac:picMk id="15" creationId="{2E75B95E-E57A-2FE0-4E4A-764DE65E8561}"/>
          </ac:picMkLst>
        </pc:picChg>
        <pc:picChg chg="add mod">
          <ac:chgData name="Samuel Asante-Nnuro" userId="5c4f8c83783e7348" providerId="LiveId" clId="{98425BFF-C598-481B-8B79-F74854616F74}" dt="2022-09-25T08:40:56.938" v="4392" actId="1076"/>
          <ac:picMkLst>
            <pc:docMk/>
            <pc:sldMk cId="3360785826" sldId="351"/>
            <ac:picMk id="20" creationId="{21118615-912F-FD6D-2FF7-3B5A43DFC5D3}"/>
          </ac:picMkLst>
        </pc:picChg>
        <pc:picChg chg="add mod">
          <ac:chgData name="Samuel Asante-Nnuro" userId="5c4f8c83783e7348" providerId="LiveId" clId="{98425BFF-C598-481B-8B79-F74854616F74}" dt="2022-09-25T08:48:48.956" v="4436" actId="14100"/>
          <ac:picMkLst>
            <pc:docMk/>
            <pc:sldMk cId="3360785826" sldId="351"/>
            <ac:picMk id="23" creationId="{4BD73624-F602-53A0-86E6-74FD79982988}"/>
          </ac:picMkLst>
        </pc:picChg>
      </pc:sldChg>
      <pc:sldMasterChg chg="delSldLayout">
        <pc:chgData name="Samuel Asante-Nnuro" userId="5c4f8c83783e7348" providerId="LiveId" clId="{98425BFF-C598-481B-8B79-F74854616F74}" dt="2022-09-25T00:36:54.053" v="2913" actId="47"/>
        <pc:sldMasterMkLst>
          <pc:docMk/>
          <pc:sldMasterMk cId="2355652175" sldId="2147483676"/>
        </pc:sldMasterMkLst>
        <pc:sldLayoutChg chg="del">
          <pc:chgData name="Samuel Asante-Nnuro" userId="5c4f8c83783e7348" providerId="LiveId" clId="{98425BFF-C598-481B-8B79-F74854616F74}" dt="2022-09-24T23:43:43.595" v="2340" actId="47"/>
          <pc:sldLayoutMkLst>
            <pc:docMk/>
            <pc:sldMasterMk cId="2355652175" sldId="2147483676"/>
            <pc:sldLayoutMk cId="1357925409" sldId="2147483725"/>
          </pc:sldLayoutMkLst>
        </pc:sldLayoutChg>
        <pc:sldLayoutChg chg="del">
          <pc:chgData name="Samuel Asante-Nnuro" userId="5c4f8c83783e7348" providerId="LiveId" clId="{98425BFF-C598-481B-8B79-F74854616F74}" dt="2022-09-25T00:36:54.053" v="2913" actId="47"/>
          <pc:sldLayoutMkLst>
            <pc:docMk/>
            <pc:sldMasterMk cId="2355652175" sldId="2147483676"/>
            <pc:sldLayoutMk cId="3579786158" sldId="214748372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9CBD14-D8BA-4CF3-A000-31F75028C02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B3BD6D96-0F32-40FB-9D6D-6A973066F020}">
      <dgm:prSet phldrT="[Text]"/>
      <dgm:spPr/>
      <dgm:t>
        <a:bodyPr/>
        <a:lstStyle/>
        <a:p>
          <a:r>
            <a:rPr lang="en-GB"/>
            <a:t>1</a:t>
          </a:r>
        </a:p>
      </dgm:t>
    </dgm:pt>
    <dgm:pt modelId="{5448E593-2380-4CF0-959A-7E0C6CA0DC1B}" type="parTrans" cxnId="{3618E8D8-5FB1-44B4-B967-A241CA5C8591}">
      <dgm:prSet/>
      <dgm:spPr/>
      <dgm:t>
        <a:bodyPr/>
        <a:lstStyle/>
        <a:p>
          <a:endParaRPr lang="en-GB"/>
        </a:p>
      </dgm:t>
    </dgm:pt>
    <dgm:pt modelId="{A1CEB77B-5C9D-4FB0-BC7F-FF4F20B9B04B}" type="sibTrans" cxnId="{3618E8D8-5FB1-44B4-B967-A241CA5C8591}">
      <dgm:prSet/>
      <dgm:spPr/>
      <dgm:t>
        <a:bodyPr/>
        <a:lstStyle/>
        <a:p>
          <a:endParaRPr lang="en-GB"/>
        </a:p>
      </dgm:t>
    </dgm:pt>
    <dgm:pt modelId="{D350B581-9E58-4AB4-94D2-4649E01C4511}">
      <dgm:prSet phldrT="[Text]"/>
      <dgm:spPr/>
      <dgm:t>
        <a:bodyPr/>
        <a:lstStyle/>
        <a:p>
          <a:r>
            <a:rPr lang="en-GB" dirty="0"/>
            <a:t>Responds to the ideological challenge we face from terrorism and aspects of extremism, and the threat we face from those who promote these views.</a:t>
          </a:r>
        </a:p>
      </dgm:t>
    </dgm:pt>
    <dgm:pt modelId="{0E0496A2-DA74-4AFD-BD72-B0B1820EE8BF}" type="parTrans" cxnId="{A226D54F-FC67-4203-83DB-D304A5D6F9C1}">
      <dgm:prSet/>
      <dgm:spPr/>
      <dgm:t>
        <a:bodyPr/>
        <a:lstStyle/>
        <a:p>
          <a:endParaRPr lang="en-GB"/>
        </a:p>
      </dgm:t>
    </dgm:pt>
    <dgm:pt modelId="{B9F9DA9D-8C04-4C33-A62D-31E02351B0D4}" type="sibTrans" cxnId="{A226D54F-FC67-4203-83DB-D304A5D6F9C1}">
      <dgm:prSet/>
      <dgm:spPr/>
      <dgm:t>
        <a:bodyPr/>
        <a:lstStyle/>
        <a:p>
          <a:endParaRPr lang="en-GB"/>
        </a:p>
      </dgm:t>
    </dgm:pt>
    <dgm:pt modelId="{E83F55F8-9796-45EA-8F8C-1E19BC10A055}">
      <dgm:prSet phldrT="[Text]"/>
      <dgm:spPr/>
      <dgm:t>
        <a:bodyPr/>
        <a:lstStyle/>
        <a:p>
          <a:r>
            <a:rPr lang="en-GB"/>
            <a:t>2</a:t>
          </a:r>
        </a:p>
      </dgm:t>
    </dgm:pt>
    <dgm:pt modelId="{D627BBE0-2FAE-4321-BA99-EF060F676CE4}" type="parTrans" cxnId="{ECFB1273-4FAE-47A6-9396-5465976A30A6}">
      <dgm:prSet/>
      <dgm:spPr/>
      <dgm:t>
        <a:bodyPr/>
        <a:lstStyle/>
        <a:p>
          <a:endParaRPr lang="en-GB"/>
        </a:p>
      </dgm:t>
    </dgm:pt>
    <dgm:pt modelId="{966FFD73-0B89-413C-BFC1-8432D0F18B2E}" type="sibTrans" cxnId="{ECFB1273-4FAE-47A6-9396-5465976A30A6}">
      <dgm:prSet/>
      <dgm:spPr/>
      <dgm:t>
        <a:bodyPr/>
        <a:lstStyle/>
        <a:p>
          <a:endParaRPr lang="en-GB"/>
        </a:p>
      </dgm:t>
    </dgm:pt>
    <dgm:pt modelId="{0BD65BDD-938F-461B-A686-007025BF2583}">
      <dgm:prSet phldrT="[Text]"/>
      <dgm:spPr/>
      <dgm:t>
        <a:bodyPr/>
        <a:lstStyle/>
        <a:p>
          <a:r>
            <a:rPr lang="en-GB" dirty="0"/>
            <a:t>Provides practical help to prevent people from being drawn into terrorism and ensure they are given appropriate advice and support.</a:t>
          </a:r>
        </a:p>
      </dgm:t>
    </dgm:pt>
    <dgm:pt modelId="{DE4DE095-56F2-4E66-B20E-497FC7A88D60}" type="parTrans" cxnId="{CE479A21-A4F4-4C2B-A07A-6713EB150E4C}">
      <dgm:prSet/>
      <dgm:spPr/>
      <dgm:t>
        <a:bodyPr/>
        <a:lstStyle/>
        <a:p>
          <a:endParaRPr lang="en-GB"/>
        </a:p>
      </dgm:t>
    </dgm:pt>
    <dgm:pt modelId="{8FE5C5DF-CF8D-4143-BBF7-B3DDFAC285A5}" type="sibTrans" cxnId="{CE479A21-A4F4-4C2B-A07A-6713EB150E4C}">
      <dgm:prSet/>
      <dgm:spPr/>
      <dgm:t>
        <a:bodyPr/>
        <a:lstStyle/>
        <a:p>
          <a:endParaRPr lang="en-GB"/>
        </a:p>
      </dgm:t>
    </dgm:pt>
    <dgm:pt modelId="{B32A8C92-2B4A-4817-801A-3729C70A68FF}">
      <dgm:prSet phldrT="[Text]"/>
      <dgm:spPr/>
      <dgm:t>
        <a:bodyPr/>
        <a:lstStyle/>
        <a:p>
          <a:r>
            <a:rPr lang="en-GB"/>
            <a:t>3</a:t>
          </a:r>
        </a:p>
      </dgm:t>
    </dgm:pt>
    <dgm:pt modelId="{78C57C29-50A2-4A5E-BE5F-9E7247A3FB60}" type="parTrans" cxnId="{818F2238-964E-475C-898E-165C2EB7EEE1}">
      <dgm:prSet/>
      <dgm:spPr/>
      <dgm:t>
        <a:bodyPr/>
        <a:lstStyle/>
        <a:p>
          <a:endParaRPr lang="en-GB"/>
        </a:p>
      </dgm:t>
    </dgm:pt>
    <dgm:pt modelId="{47B887D1-9D11-450B-8DDE-10708B1316E3}" type="sibTrans" cxnId="{818F2238-964E-475C-898E-165C2EB7EEE1}">
      <dgm:prSet/>
      <dgm:spPr/>
      <dgm:t>
        <a:bodyPr/>
        <a:lstStyle/>
        <a:p>
          <a:endParaRPr lang="en-GB"/>
        </a:p>
      </dgm:t>
    </dgm:pt>
    <dgm:pt modelId="{B7FAC092-23CF-4119-90B8-A07A012B53BD}">
      <dgm:prSet phldrT="[Text]"/>
      <dgm:spPr/>
      <dgm:t>
        <a:bodyPr/>
        <a:lstStyle/>
        <a:p>
          <a:r>
            <a:rPr lang="en-GB"/>
            <a:t>Works with a wide range of sectors (including education, criminal justice, faith, charities, online and health) where there are risks of radicalisation that we need to deal with.</a:t>
          </a:r>
        </a:p>
      </dgm:t>
    </dgm:pt>
    <dgm:pt modelId="{9A76DE4B-55FC-4422-9F3C-5930D5BC44A7}" type="parTrans" cxnId="{7538D97E-A46B-4524-9A2A-3DDBB56988AD}">
      <dgm:prSet/>
      <dgm:spPr/>
      <dgm:t>
        <a:bodyPr/>
        <a:lstStyle/>
        <a:p>
          <a:endParaRPr lang="en-GB"/>
        </a:p>
      </dgm:t>
    </dgm:pt>
    <dgm:pt modelId="{6EF59BDF-5AED-41D6-9646-CE017DFFBCA4}" type="sibTrans" cxnId="{7538D97E-A46B-4524-9A2A-3DDBB56988AD}">
      <dgm:prSet/>
      <dgm:spPr/>
      <dgm:t>
        <a:bodyPr/>
        <a:lstStyle/>
        <a:p>
          <a:endParaRPr lang="en-GB"/>
        </a:p>
      </dgm:t>
    </dgm:pt>
    <dgm:pt modelId="{D1102159-AE03-4003-9E34-F5B68B2B11CF}" type="pres">
      <dgm:prSet presAssocID="{159CBD14-D8BA-4CF3-A000-31F75028C022}" presName="Name0" presStyleCnt="0">
        <dgm:presLayoutVars>
          <dgm:dir/>
          <dgm:animLvl val="lvl"/>
          <dgm:resizeHandles val="exact"/>
        </dgm:presLayoutVars>
      </dgm:prSet>
      <dgm:spPr/>
    </dgm:pt>
    <dgm:pt modelId="{C53AD9B7-1696-44D1-90C3-437061555869}" type="pres">
      <dgm:prSet presAssocID="{B3BD6D96-0F32-40FB-9D6D-6A973066F020}" presName="composite" presStyleCnt="0"/>
      <dgm:spPr/>
    </dgm:pt>
    <dgm:pt modelId="{343F167A-4FBB-46CF-9EE1-3E567250C52B}" type="pres">
      <dgm:prSet presAssocID="{B3BD6D96-0F32-40FB-9D6D-6A973066F020}" presName="parTx" presStyleLbl="alignNode1" presStyleIdx="0" presStyleCnt="3">
        <dgm:presLayoutVars>
          <dgm:chMax val="0"/>
          <dgm:chPref val="0"/>
          <dgm:bulletEnabled val="1"/>
        </dgm:presLayoutVars>
      </dgm:prSet>
      <dgm:spPr/>
    </dgm:pt>
    <dgm:pt modelId="{6E76FBC3-C0D2-4478-B6EB-C1F77B8A1C13}" type="pres">
      <dgm:prSet presAssocID="{B3BD6D96-0F32-40FB-9D6D-6A973066F020}" presName="desTx" presStyleLbl="alignAccFollowNode1" presStyleIdx="0" presStyleCnt="3">
        <dgm:presLayoutVars>
          <dgm:bulletEnabled val="1"/>
        </dgm:presLayoutVars>
      </dgm:prSet>
      <dgm:spPr/>
    </dgm:pt>
    <dgm:pt modelId="{370C0B1B-53A7-4F5C-AFCB-EED654B43502}" type="pres">
      <dgm:prSet presAssocID="{A1CEB77B-5C9D-4FB0-BC7F-FF4F20B9B04B}" presName="space" presStyleCnt="0"/>
      <dgm:spPr/>
    </dgm:pt>
    <dgm:pt modelId="{D3522A72-A596-44D8-B98E-1D41D5461F5D}" type="pres">
      <dgm:prSet presAssocID="{E83F55F8-9796-45EA-8F8C-1E19BC10A055}" presName="composite" presStyleCnt="0"/>
      <dgm:spPr/>
    </dgm:pt>
    <dgm:pt modelId="{6D14E7BF-118F-4AB2-98FB-88DDF59DEBEC}" type="pres">
      <dgm:prSet presAssocID="{E83F55F8-9796-45EA-8F8C-1E19BC10A055}" presName="parTx" presStyleLbl="alignNode1" presStyleIdx="1" presStyleCnt="3">
        <dgm:presLayoutVars>
          <dgm:chMax val="0"/>
          <dgm:chPref val="0"/>
          <dgm:bulletEnabled val="1"/>
        </dgm:presLayoutVars>
      </dgm:prSet>
      <dgm:spPr/>
    </dgm:pt>
    <dgm:pt modelId="{0066C258-351B-483B-A7CA-73594525FE54}" type="pres">
      <dgm:prSet presAssocID="{E83F55F8-9796-45EA-8F8C-1E19BC10A055}" presName="desTx" presStyleLbl="alignAccFollowNode1" presStyleIdx="1" presStyleCnt="3">
        <dgm:presLayoutVars>
          <dgm:bulletEnabled val="1"/>
        </dgm:presLayoutVars>
      </dgm:prSet>
      <dgm:spPr/>
    </dgm:pt>
    <dgm:pt modelId="{E896F454-6316-40E4-9119-E26E3087713A}" type="pres">
      <dgm:prSet presAssocID="{966FFD73-0B89-413C-BFC1-8432D0F18B2E}" presName="space" presStyleCnt="0"/>
      <dgm:spPr/>
    </dgm:pt>
    <dgm:pt modelId="{37104A3F-421F-4085-8E5C-54B9FF0EBDB8}" type="pres">
      <dgm:prSet presAssocID="{B32A8C92-2B4A-4817-801A-3729C70A68FF}" presName="composite" presStyleCnt="0"/>
      <dgm:spPr/>
    </dgm:pt>
    <dgm:pt modelId="{5DB20B31-AB55-4D59-9E74-38B60CC4773E}" type="pres">
      <dgm:prSet presAssocID="{B32A8C92-2B4A-4817-801A-3729C70A68FF}" presName="parTx" presStyleLbl="alignNode1" presStyleIdx="2" presStyleCnt="3">
        <dgm:presLayoutVars>
          <dgm:chMax val="0"/>
          <dgm:chPref val="0"/>
          <dgm:bulletEnabled val="1"/>
        </dgm:presLayoutVars>
      </dgm:prSet>
      <dgm:spPr/>
    </dgm:pt>
    <dgm:pt modelId="{E8F6382A-58E1-4910-863A-683CDC33D835}" type="pres">
      <dgm:prSet presAssocID="{B32A8C92-2B4A-4817-801A-3729C70A68FF}" presName="desTx" presStyleLbl="alignAccFollowNode1" presStyleIdx="2" presStyleCnt="3">
        <dgm:presLayoutVars>
          <dgm:bulletEnabled val="1"/>
        </dgm:presLayoutVars>
      </dgm:prSet>
      <dgm:spPr/>
    </dgm:pt>
  </dgm:ptLst>
  <dgm:cxnLst>
    <dgm:cxn modelId="{D9A2C11B-C150-498D-9A09-86B648F4BA1F}" type="presOf" srcId="{D350B581-9E58-4AB4-94D2-4649E01C4511}" destId="{6E76FBC3-C0D2-4478-B6EB-C1F77B8A1C13}" srcOrd="0" destOrd="0" presId="urn:microsoft.com/office/officeart/2005/8/layout/hList1"/>
    <dgm:cxn modelId="{EB3EEF1B-E46A-43C2-B782-575F952D62B3}" type="presOf" srcId="{B7FAC092-23CF-4119-90B8-A07A012B53BD}" destId="{E8F6382A-58E1-4910-863A-683CDC33D835}" srcOrd="0" destOrd="0" presId="urn:microsoft.com/office/officeart/2005/8/layout/hList1"/>
    <dgm:cxn modelId="{CE479A21-A4F4-4C2B-A07A-6713EB150E4C}" srcId="{E83F55F8-9796-45EA-8F8C-1E19BC10A055}" destId="{0BD65BDD-938F-461B-A686-007025BF2583}" srcOrd="0" destOrd="0" parTransId="{DE4DE095-56F2-4E66-B20E-497FC7A88D60}" sibTransId="{8FE5C5DF-CF8D-4143-BBF7-B3DDFAC285A5}"/>
    <dgm:cxn modelId="{59F13A29-72AB-4BE4-A802-18C5EB7E91A5}" type="presOf" srcId="{B3BD6D96-0F32-40FB-9D6D-6A973066F020}" destId="{343F167A-4FBB-46CF-9EE1-3E567250C52B}" srcOrd="0" destOrd="0" presId="urn:microsoft.com/office/officeart/2005/8/layout/hList1"/>
    <dgm:cxn modelId="{CB308D30-88BE-46D6-9132-EE4D9862E87F}" type="presOf" srcId="{0BD65BDD-938F-461B-A686-007025BF2583}" destId="{0066C258-351B-483B-A7CA-73594525FE54}" srcOrd="0" destOrd="0" presId="urn:microsoft.com/office/officeart/2005/8/layout/hList1"/>
    <dgm:cxn modelId="{818F2238-964E-475C-898E-165C2EB7EEE1}" srcId="{159CBD14-D8BA-4CF3-A000-31F75028C022}" destId="{B32A8C92-2B4A-4817-801A-3729C70A68FF}" srcOrd="2" destOrd="0" parTransId="{78C57C29-50A2-4A5E-BE5F-9E7247A3FB60}" sibTransId="{47B887D1-9D11-450B-8DDE-10708B1316E3}"/>
    <dgm:cxn modelId="{A226D54F-FC67-4203-83DB-D304A5D6F9C1}" srcId="{B3BD6D96-0F32-40FB-9D6D-6A973066F020}" destId="{D350B581-9E58-4AB4-94D2-4649E01C4511}" srcOrd="0" destOrd="0" parTransId="{0E0496A2-DA74-4AFD-BD72-B0B1820EE8BF}" sibTransId="{B9F9DA9D-8C04-4C33-A62D-31E02351B0D4}"/>
    <dgm:cxn modelId="{ECFB1273-4FAE-47A6-9396-5465976A30A6}" srcId="{159CBD14-D8BA-4CF3-A000-31F75028C022}" destId="{E83F55F8-9796-45EA-8F8C-1E19BC10A055}" srcOrd="1" destOrd="0" parTransId="{D627BBE0-2FAE-4321-BA99-EF060F676CE4}" sibTransId="{966FFD73-0B89-413C-BFC1-8432D0F18B2E}"/>
    <dgm:cxn modelId="{7BDD9278-AFFB-42A0-A38B-8269060FCC92}" type="presOf" srcId="{159CBD14-D8BA-4CF3-A000-31F75028C022}" destId="{D1102159-AE03-4003-9E34-F5B68B2B11CF}" srcOrd="0" destOrd="0" presId="urn:microsoft.com/office/officeart/2005/8/layout/hList1"/>
    <dgm:cxn modelId="{7538D97E-A46B-4524-9A2A-3DDBB56988AD}" srcId="{B32A8C92-2B4A-4817-801A-3729C70A68FF}" destId="{B7FAC092-23CF-4119-90B8-A07A012B53BD}" srcOrd="0" destOrd="0" parTransId="{9A76DE4B-55FC-4422-9F3C-5930D5BC44A7}" sibTransId="{6EF59BDF-5AED-41D6-9646-CE017DFFBCA4}"/>
    <dgm:cxn modelId="{7B816B98-13F0-4378-96DA-D26EF50BABFB}" type="presOf" srcId="{B32A8C92-2B4A-4817-801A-3729C70A68FF}" destId="{5DB20B31-AB55-4D59-9E74-38B60CC4773E}" srcOrd="0" destOrd="0" presId="urn:microsoft.com/office/officeart/2005/8/layout/hList1"/>
    <dgm:cxn modelId="{3618E8D8-5FB1-44B4-B967-A241CA5C8591}" srcId="{159CBD14-D8BA-4CF3-A000-31F75028C022}" destId="{B3BD6D96-0F32-40FB-9D6D-6A973066F020}" srcOrd="0" destOrd="0" parTransId="{5448E593-2380-4CF0-959A-7E0C6CA0DC1B}" sibTransId="{A1CEB77B-5C9D-4FB0-BC7F-FF4F20B9B04B}"/>
    <dgm:cxn modelId="{0B9D9FE6-D325-4545-8EC0-45D260D5FC80}" type="presOf" srcId="{E83F55F8-9796-45EA-8F8C-1E19BC10A055}" destId="{6D14E7BF-118F-4AB2-98FB-88DDF59DEBEC}" srcOrd="0" destOrd="0" presId="urn:microsoft.com/office/officeart/2005/8/layout/hList1"/>
    <dgm:cxn modelId="{FA156F07-5C46-4FB0-A15C-6DDCF3F0A6C6}" type="presParOf" srcId="{D1102159-AE03-4003-9E34-F5B68B2B11CF}" destId="{C53AD9B7-1696-44D1-90C3-437061555869}" srcOrd="0" destOrd="0" presId="urn:microsoft.com/office/officeart/2005/8/layout/hList1"/>
    <dgm:cxn modelId="{2F9A8355-FB47-4429-93F4-B6931F897E6E}" type="presParOf" srcId="{C53AD9B7-1696-44D1-90C3-437061555869}" destId="{343F167A-4FBB-46CF-9EE1-3E567250C52B}" srcOrd="0" destOrd="0" presId="urn:microsoft.com/office/officeart/2005/8/layout/hList1"/>
    <dgm:cxn modelId="{DEBC5E8E-26A7-4126-A50F-0C162F062CE1}" type="presParOf" srcId="{C53AD9B7-1696-44D1-90C3-437061555869}" destId="{6E76FBC3-C0D2-4478-B6EB-C1F77B8A1C13}" srcOrd="1" destOrd="0" presId="urn:microsoft.com/office/officeart/2005/8/layout/hList1"/>
    <dgm:cxn modelId="{D0B70B59-0011-493E-BE42-CAD199983C4D}" type="presParOf" srcId="{D1102159-AE03-4003-9E34-F5B68B2B11CF}" destId="{370C0B1B-53A7-4F5C-AFCB-EED654B43502}" srcOrd="1" destOrd="0" presId="urn:microsoft.com/office/officeart/2005/8/layout/hList1"/>
    <dgm:cxn modelId="{07955422-95E7-4916-89E8-7070FD0AFBEB}" type="presParOf" srcId="{D1102159-AE03-4003-9E34-F5B68B2B11CF}" destId="{D3522A72-A596-44D8-B98E-1D41D5461F5D}" srcOrd="2" destOrd="0" presId="urn:microsoft.com/office/officeart/2005/8/layout/hList1"/>
    <dgm:cxn modelId="{DBDEA921-49B3-4D3A-A186-43BD22DB677D}" type="presParOf" srcId="{D3522A72-A596-44D8-B98E-1D41D5461F5D}" destId="{6D14E7BF-118F-4AB2-98FB-88DDF59DEBEC}" srcOrd="0" destOrd="0" presId="urn:microsoft.com/office/officeart/2005/8/layout/hList1"/>
    <dgm:cxn modelId="{4CB1736A-0FAB-42E9-AF37-EFC75274CF4D}" type="presParOf" srcId="{D3522A72-A596-44D8-B98E-1D41D5461F5D}" destId="{0066C258-351B-483B-A7CA-73594525FE54}" srcOrd="1" destOrd="0" presId="urn:microsoft.com/office/officeart/2005/8/layout/hList1"/>
    <dgm:cxn modelId="{D27D2E63-676A-424F-885F-AA2C23FCF55E}" type="presParOf" srcId="{D1102159-AE03-4003-9E34-F5B68B2B11CF}" destId="{E896F454-6316-40E4-9119-E26E3087713A}" srcOrd="3" destOrd="0" presId="urn:microsoft.com/office/officeart/2005/8/layout/hList1"/>
    <dgm:cxn modelId="{5E87C032-A6DC-4BF8-B12A-F0709C3283A1}" type="presParOf" srcId="{D1102159-AE03-4003-9E34-F5B68B2B11CF}" destId="{37104A3F-421F-4085-8E5C-54B9FF0EBDB8}" srcOrd="4" destOrd="0" presId="urn:microsoft.com/office/officeart/2005/8/layout/hList1"/>
    <dgm:cxn modelId="{9C19C9E9-2C15-4679-98A8-6CEADE69FD72}" type="presParOf" srcId="{37104A3F-421F-4085-8E5C-54B9FF0EBDB8}" destId="{5DB20B31-AB55-4D59-9E74-38B60CC4773E}" srcOrd="0" destOrd="0" presId="urn:microsoft.com/office/officeart/2005/8/layout/hList1"/>
    <dgm:cxn modelId="{A0CAD815-8020-458A-835F-BE845BDCA527}" type="presParOf" srcId="{37104A3F-421F-4085-8E5C-54B9FF0EBDB8}" destId="{E8F6382A-58E1-4910-863A-683CDC33D83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F167A-4FBB-46CF-9EE1-3E567250C52B}">
      <dsp:nvSpPr>
        <dsp:cNvPr id="0" name=""/>
        <dsp:cNvSpPr/>
      </dsp:nvSpPr>
      <dsp:spPr>
        <a:xfrm>
          <a:off x="2700" y="29718"/>
          <a:ext cx="2632847"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kern="1200"/>
            <a:t>1</a:t>
          </a:r>
        </a:p>
      </dsp:txBody>
      <dsp:txXfrm>
        <a:off x="2700" y="29718"/>
        <a:ext cx="2632847" cy="489600"/>
      </dsp:txXfrm>
    </dsp:sp>
    <dsp:sp modelId="{6E76FBC3-C0D2-4478-B6EB-C1F77B8A1C13}">
      <dsp:nvSpPr>
        <dsp:cNvPr id="0" name=""/>
        <dsp:cNvSpPr/>
      </dsp:nvSpPr>
      <dsp:spPr>
        <a:xfrm>
          <a:off x="2700" y="519318"/>
          <a:ext cx="2632847" cy="224575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GB" sz="1700" kern="1200" dirty="0"/>
            <a:t>Responds to the ideological challenge we face from terrorism and aspects of extremism, and the threat we face from those who promote these views.</a:t>
          </a:r>
        </a:p>
      </dsp:txBody>
      <dsp:txXfrm>
        <a:off x="2700" y="519318"/>
        <a:ext cx="2632847" cy="2245753"/>
      </dsp:txXfrm>
    </dsp:sp>
    <dsp:sp modelId="{6D14E7BF-118F-4AB2-98FB-88DDF59DEBEC}">
      <dsp:nvSpPr>
        <dsp:cNvPr id="0" name=""/>
        <dsp:cNvSpPr/>
      </dsp:nvSpPr>
      <dsp:spPr>
        <a:xfrm>
          <a:off x="3004146" y="29718"/>
          <a:ext cx="2632847"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kern="1200"/>
            <a:t>2</a:t>
          </a:r>
        </a:p>
      </dsp:txBody>
      <dsp:txXfrm>
        <a:off x="3004146" y="29718"/>
        <a:ext cx="2632847" cy="489600"/>
      </dsp:txXfrm>
    </dsp:sp>
    <dsp:sp modelId="{0066C258-351B-483B-A7CA-73594525FE54}">
      <dsp:nvSpPr>
        <dsp:cNvPr id="0" name=""/>
        <dsp:cNvSpPr/>
      </dsp:nvSpPr>
      <dsp:spPr>
        <a:xfrm>
          <a:off x="3004146" y="519318"/>
          <a:ext cx="2632847" cy="224575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GB" sz="1700" kern="1200" dirty="0"/>
            <a:t>Provides practical help to prevent people from being drawn into terrorism and ensure they are given appropriate advice and support.</a:t>
          </a:r>
        </a:p>
      </dsp:txBody>
      <dsp:txXfrm>
        <a:off x="3004146" y="519318"/>
        <a:ext cx="2632847" cy="2245753"/>
      </dsp:txXfrm>
    </dsp:sp>
    <dsp:sp modelId="{5DB20B31-AB55-4D59-9E74-38B60CC4773E}">
      <dsp:nvSpPr>
        <dsp:cNvPr id="0" name=""/>
        <dsp:cNvSpPr/>
      </dsp:nvSpPr>
      <dsp:spPr>
        <a:xfrm>
          <a:off x="6005592" y="29718"/>
          <a:ext cx="2632847"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kern="1200"/>
            <a:t>3</a:t>
          </a:r>
        </a:p>
      </dsp:txBody>
      <dsp:txXfrm>
        <a:off x="6005592" y="29718"/>
        <a:ext cx="2632847" cy="489600"/>
      </dsp:txXfrm>
    </dsp:sp>
    <dsp:sp modelId="{E8F6382A-58E1-4910-863A-683CDC33D835}">
      <dsp:nvSpPr>
        <dsp:cNvPr id="0" name=""/>
        <dsp:cNvSpPr/>
      </dsp:nvSpPr>
      <dsp:spPr>
        <a:xfrm>
          <a:off x="6005592" y="519318"/>
          <a:ext cx="2632847" cy="224575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GB" sz="1700" kern="1200"/>
            <a:t>Works with a wide range of sectors (including education, criminal justice, faith, charities, online and health) where there are risks of radicalisation that we need to deal with.</a:t>
          </a:r>
        </a:p>
      </dsp:txBody>
      <dsp:txXfrm>
        <a:off x="6005592" y="519318"/>
        <a:ext cx="2632847" cy="224575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69F05E-F25C-1A48-B88B-08C117AB34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E15BA3D-AAC8-9B4E-8FB7-BD3403516F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6E8D8C-F762-7B4B-94F2-D448EADFED97}" type="datetimeFigureOut">
              <a:rPr lang="en-US" smtClean="0"/>
              <a:t>9/29/2022</a:t>
            </a:fld>
            <a:endParaRPr lang="en-US"/>
          </a:p>
        </p:txBody>
      </p:sp>
      <p:sp>
        <p:nvSpPr>
          <p:cNvPr id="4" name="Footer Placeholder 3">
            <a:extLst>
              <a:ext uri="{FF2B5EF4-FFF2-40B4-BE49-F238E27FC236}">
                <a16:creationId xmlns:a16="http://schemas.microsoft.com/office/drawing/2014/main" id="{6096128B-7656-B047-B899-83ABBB901F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8690964-3314-B949-B54D-BCCD0A25D8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CE858-1A73-A64C-B0E0-80DEB28B72B1}" type="slidenum">
              <a:rPr lang="en-US" smtClean="0"/>
              <a:t>‹#›</a:t>
            </a:fld>
            <a:endParaRPr lang="en-US"/>
          </a:p>
        </p:txBody>
      </p:sp>
    </p:spTree>
    <p:extLst>
      <p:ext uri="{BB962C8B-B14F-4D97-AF65-F5344CB8AC3E}">
        <p14:creationId xmlns:p14="http://schemas.microsoft.com/office/powerpoint/2010/main" val="1261977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A2DC2D-9E47-694D-97A8-1D1FA684DFE3}"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087A4-4EE9-2F46-B177-2126ECA3B082}" type="slidenum">
              <a:rPr lang="en-US" smtClean="0"/>
              <a:t>‹#›</a:t>
            </a:fld>
            <a:endParaRPr lang="en-US"/>
          </a:p>
        </p:txBody>
      </p:sp>
    </p:spTree>
    <p:extLst>
      <p:ext uri="{BB962C8B-B14F-4D97-AF65-F5344CB8AC3E}">
        <p14:creationId xmlns:p14="http://schemas.microsoft.com/office/powerpoint/2010/main" val="3290652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2</a:t>
            </a:fld>
            <a:endParaRPr lang="en-US"/>
          </a:p>
        </p:txBody>
      </p:sp>
    </p:spTree>
    <p:extLst>
      <p:ext uri="{BB962C8B-B14F-4D97-AF65-F5344CB8AC3E}">
        <p14:creationId xmlns:p14="http://schemas.microsoft.com/office/powerpoint/2010/main" val="1548272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12</a:t>
            </a:fld>
            <a:endParaRPr lang="en-US"/>
          </a:p>
        </p:txBody>
      </p:sp>
    </p:spTree>
    <p:extLst>
      <p:ext uri="{BB962C8B-B14F-4D97-AF65-F5344CB8AC3E}">
        <p14:creationId xmlns:p14="http://schemas.microsoft.com/office/powerpoint/2010/main" val="1688430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13</a:t>
            </a:fld>
            <a:endParaRPr lang="en-US"/>
          </a:p>
        </p:txBody>
      </p:sp>
    </p:spTree>
    <p:extLst>
      <p:ext uri="{BB962C8B-B14F-4D97-AF65-F5344CB8AC3E}">
        <p14:creationId xmlns:p14="http://schemas.microsoft.com/office/powerpoint/2010/main" val="1610010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14</a:t>
            </a:fld>
            <a:endParaRPr lang="en-US"/>
          </a:p>
        </p:txBody>
      </p:sp>
    </p:spTree>
    <p:extLst>
      <p:ext uri="{BB962C8B-B14F-4D97-AF65-F5344CB8AC3E}">
        <p14:creationId xmlns:p14="http://schemas.microsoft.com/office/powerpoint/2010/main" val="3839528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15</a:t>
            </a:fld>
            <a:endParaRPr lang="en-US"/>
          </a:p>
        </p:txBody>
      </p:sp>
    </p:spTree>
    <p:extLst>
      <p:ext uri="{BB962C8B-B14F-4D97-AF65-F5344CB8AC3E}">
        <p14:creationId xmlns:p14="http://schemas.microsoft.com/office/powerpoint/2010/main" val="2317581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16</a:t>
            </a:fld>
            <a:endParaRPr lang="en-US"/>
          </a:p>
        </p:txBody>
      </p:sp>
    </p:spTree>
    <p:extLst>
      <p:ext uri="{BB962C8B-B14F-4D97-AF65-F5344CB8AC3E}">
        <p14:creationId xmlns:p14="http://schemas.microsoft.com/office/powerpoint/2010/main" val="1265055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17</a:t>
            </a:fld>
            <a:endParaRPr lang="en-US"/>
          </a:p>
        </p:txBody>
      </p:sp>
    </p:spTree>
    <p:extLst>
      <p:ext uri="{BB962C8B-B14F-4D97-AF65-F5344CB8AC3E}">
        <p14:creationId xmlns:p14="http://schemas.microsoft.com/office/powerpoint/2010/main" val="171310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18</a:t>
            </a:fld>
            <a:endParaRPr lang="en-US"/>
          </a:p>
        </p:txBody>
      </p:sp>
    </p:spTree>
    <p:extLst>
      <p:ext uri="{BB962C8B-B14F-4D97-AF65-F5344CB8AC3E}">
        <p14:creationId xmlns:p14="http://schemas.microsoft.com/office/powerpoint/2010/main" val="3943403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19</a:t>
            </a:fld>
            <a:endParaRPr lang="en-US"/>
          </a:p>
        </p:txBody>
      </p:sp>
    </p:spTree>
    <p:extLst>
      <p:ext uri="{BB962C8B-B14F-4D97-AF65-F5344CB8AC3E}">
        <p14:creationId xmlns:p14="http://schemas.microsoft.com/office/powerpoint/2010/main" val="400851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20</a:t>
            </a:fld>
            <a:endParaRPr lang="en-US"/>
          </a:p>
        </p:txBody>
      </p:sp>
    </p:spTree>
    <p:extLst>
      <p:ext uri="{BB962C8B-B14F-4D97-AF65-F5344CB8AC3E}">
        <p14:creationId xmlns:p14="http://schemas.microsoft.com/office/powerpoint/2010/main" val="103623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21</a:t>
            </a:fld>
            <a:endParaRPr lang="en-US"/>
          </a:p>
        </p:txBody>
      </p:sp>
    </p:spTree>
    <p:extLst>
      <p:ext uri="{BB962C8B-B14F-4D97-AF65-F5344CB8AC3E}">
        <p14:creationId xmlns:p14="http://schemas.microsoft.com/office/powerpoint/2010/main" val="3390646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3</a:t>
            </a:fld>
            <a:endParaRPr lang="en-US"/>
          </a:p>
        </p:txBody>
      </p:sp>
    </p:spTree>
    <p:extLst>
      <p:ext uri="{BB962C8B-B14F-4D97-AF65-F5344CB8AC3E}">
        <p14:creationId xmlns:p14="http://schemas.microsoft.com/office/powerpoint/2010/main" val="2571903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22</a:t>
            </a:fld>
            <a:endParaRPr lang="en-US"/>
          </a:p>
        </p:txBody>
      </p:sp>
    </p:spTree>
    <p:extLst>
      <p:ext uri="{BB962C8B-B14F-4D97-AF65-F5344CB8AC3E}">
        <p14:creationId xmlns:p14="http://schemas.microsoft.com/office/powerpoint/2010/main" val="176654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24</a:t>
            </a:fld>
            <a:endParaRPr lang="en-US"/>
          </a:p>
        </p:txBody>
      </p:sp>
    </p:spTree>
    <p:extLst>
      <p:ext uri="{BB962C8B-B14F-4D97-AF65-F5344CB8AC3E}">
        <p14:creationId xmlns:p14="http://schemas.microsoft.com/office/powerpoint/2010/main" val="3381925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25</a:t>
            </a:fld>
            <a:endParaRPr lang="en-US"/>
          </a:p>
        </p:txBody>
      </p:sp>
    </p:spTree>
    <p:extLst>
      <p:ext uri="{BB962C8B-B14F-4D97-AF65-F5344CB8AC3E}">
        <p14:creationId xmlns:p14="http://schemas.microsoft.com/office/powerpoint/2010/main" val="929221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26</a:t>
            </a:fld>
            <a:endParaRPr lang="en-US"/>
          </a:p>
        </p:txBody>
      </p:sp>
    </p:spTree>
    <p:extLst>
      <p:ext uri="{BB962C8B-B14F-4D97-AF65-F5344CB8AC3E}">
        <p14:creationId xmlns:p14="http://schemas.microsoft.com/office/powerpoint/2010/main" val="204807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28</a:t>
            </a:fld>
            <a:endParaRPr lang="en-US"/>
          </a:p>
        </p:txBody>
      </p:sp>
    </p:spTree>
    <p:extLst>
      <p:ext uri="{BB962C8B-B14F-4D97-AF65-F5344CB8AC3E}">
        <p14:creationId xmlns:p14="http://schemas.microsoft.com/office/powerpoint/2010/main" val="164401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29</a:t>
            </a:fld>
            <a:endParaRPr lang="en-US"/>
          </a:p>
        </p:txBody>
      </p:sp>
    </p:spTree>
    <p:extLst>
      <p:ext uri="{BB962C8B-B14F-4D97-AF65-F5344CB8AC3E}">
        <p14:creationId xmlns:p14="http://schemas.microsoft.com/office/powerpoint/2010/main" val="104375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4</a:t>
            </a:fld>
            <a:endParaRPr lang="en-US"/>
          </a:p>
        </p:txBody>
      </p:sp>
    </p:spTree>
    <p:extLst>
      <p:ext uri="{BB962C8B-B14F-4D97-AF65-F5344CB8AC3E}">
        <p14:creationId xmlns:p14="http://schemas.microsoft.com/office/powerpoint/2010/main" val="3749132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5</a:t>
            </a:fld>
            <a:endParaRPr lang="en-US"/>
          </a:p>
        </p:txBody>
      </p:sp>
    </p:spTree>
    <p:extLst>
      <p:ext uri="{BB962C8B-B14F-4D97-AF65-F5344CB8AC3E}">
        <p14:creationId xmlns:p14="http://schemas.microsoft.com/office/powerpoint/2010/main" val="512902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6</a:t>
            </a:fld>
            <a:endParaRPr lang="en-US"/>
          </a:p>
        </p:txBody>
      </p:sp>
    </p:spTree>
    <p:extLst>
      <p:ext uri="{BB962C8B-B14F-4D97-AF65-F5344CB8AC3E}">
        <p14:creationId xmlns:p14="http://schemas.microsoft.com/office/powerpoint/2010/main" val="3762422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7</a:t>
            </a:fld>
            <a:endParaRPr lang="en-US"/>
          </a:p>
        </p:txBody>
      </p:sp>
    </p:spTree>
    <p:extLst>
      <p:ext uri="{BB962C8B-B14F-4D97-AF65-F5344CB8AC3E}">
        <p14:creationId xmlns:p14="http://schemas.microsoft.com/office/powerpoint/2010/main" val="1024096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8</a:t>
            </a:fld>
            <a:endParaRPr lang="en-US"/>
          </a:p>
        </p:txBody>
      </p:sp>
    </p:spTree>
    <p:extLst>
      <p:ext uri="{BB962C8B-B14F-4D97-AF65-F5344CB8AC3E}">
        <p14:creationId xmlns:p14="http://schemas.microsoft.com/office/powerpoint/2010/main" val="3480491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9</a:t>
            </a:fld>
            <a:endParaRPr lang="en-US"/>
          </a:p>
        </p:txBody>
      </p:sp>
    </p:spTree>
    <p:extLst>
      <p:ext uri="{BB962C8B-B14F-4D97-AF65-F5344CB8AC3E}">
        <p14:creationId xmlns:p14="http://schemas.microsoft.com/office/powerpoint/2010/main" val="2891479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B087A4-4EE9-2F46-B177-2126ECA3B082}" type="slidenum">
              <a:rPr lang="en-US" smtClean="0"/>
              <a:t>10</a:t>
            </a:fld>
            <a:endParaRPr lang="en-US"/>
          </a:p>
        </p:txBody>
      </p:sp>
    </p:spTree>
    <p:extLst>
      <p:ext uri="{BB962C8B-B14F-4D97-AF65-F5344CB8AC3E}">
        <p14:creationId xmlns:p14="http://schemas.microsoft.com/office/powerpoint/2010/main" val="14558245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email">
            <a:lum/>
            <a:extLst>
              <a:ext uri="{28A0092B-C50C-407E-A947-70E740481C1C}">
                <a14:useLocalDpi xmlns:a14="http://schemas.microsoft.com/office/drawing/2010/main"/>
              </a:ext>
            </a:extLst>
          </a:blip>
          <a:srcRect/>
          <a:stretch>
            <a:fillRect l="-691000" r="-69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4F37-70BE-1D4B-9AE4-D9EA462D3F40}"/>
              </a:ext>
            </a:extLst>
          </p:cNvPr>
          <p:cNvSpPr>
            <a:spLocks noGrp="1"/>
          </p:cNvSpPr>
          <p:nvPr>
            <p:ph type="ctrTitle"/>
          </p:nvPr>
        </p:nvSpPr>
        <p:spPr>
          <a:xfrm>
            <a:off x="792163" y="3146610"/>
            <a:ext cx="7208837" cy="525369"/>
          </a:xfrm>
        </p:spPr>
        <p:txBody>
          <a:bodyPr anchor="b">
            <a:normAutofit/>
          </a:bodyPr>
          <a:lstStyle>
            <a:lvl1pPr algn="l">
              <a:defRPr sz="2400">
                <a:solidFill>
                  <a:schemeClr val="bg1"/>
                </a:solidFill>
              </a:defRPr>
            </a:lvl1pPr>
          </a:lstStyle>
          <a:p>
            <a:r>
              <a:rPr lang="en-GB"/>
              <a:t>Click to edit Master title style</a:t>
            </a:r>
            <a:endParaRPr lang="en-US"/>
          </a:p>
        </p:txBody>
      </p:sp>
      <p:sp>
        <p:nvSpPr>
          <p:cNvPr id="10" name="Slide Number Placeholder 5">
            <a:extLst>
              <a:ext uri="{FF2B5EF4-FFF2-40B4-BE49-F238E27FC236}">
                <a16:creationId xmlns:a16="http://schemas.microsoft.com/office/drawing/2014/main" id="{157748C7-71F2-0447-B476-6ED5988CBD54}"/>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bg1"/>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1" name="Footer Placeholder 4">
            <a:extLst>
              <a:ext uri="{FF2B5EF4-FFF2-40B4-BE49-F238E27FC236}">
                <a16:creationId xmlns:a16="http://schemas.microsoft.com/office/drawing/2014/main" id="{E0DEA540-CC19-3349-99D7-553348400B7F}"/>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bg1"/>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5" name="Text Placeholder 4">
            <a:extLst>
              <a:ext uri="{FF2B5EF4-FFF2-40B4-BE49-F238E27FC236}">
                <a16:creationId xmlns:a16="http://schemas.microsoft.com/office/drawing/2014/main" id="{B1AEB061-DF5E-3B46-9B05-CD612C019173}"/>
              </a:ext>
            </a:extLst>
          </p:cNvPr>
          <p:cNvSpPr>
            <a:spLocks noGrp="1"/>
          </p:cNvSpPr>
          <p:nvPr>
            <p:ph type="body" sz="quarter" idx="10"/>
          </p:nvPr>
        </p:nvSpPr>
        <p:spPr>
          <a:xfrm>
            <a:off x="798983" y="3888825"/>
            <a:ext cx="7553325" cy="360884"/>
          </a:xfrm>
        </p:spPr>
        <p:txBody>
          <a:bodyPr anchor="b"/>
          <a:lstStyle/>
          <a:p>
            <a:pPr lvl="0"/>
            <a:r>
              <a:rPr lang="en-GB"/>
              <a:t>Click to edit Master text styles</a:t>
            </a:r>
          </a:p>
        </p:txBody>
      </p:sp>
      <p:sp>
        <p:nvSpPr>
          <p:cNvPr id="4" name="Text Placeholder 3">
            <a:extLst>
              <a:ext uri="{FF2B5EF4-FFF2-40B4-BE49-F238E27FC236}">
                <a16:creationId xmlns:a16="http://schemas.microsoft.com/office/drawing/2014/main" id="{D803DD65-2E26-784F-A291-0BA5D9952052}"/>
              </a:ext>
            </a:extLst>
          </p:cNvPr>
          <p:cNvSpPr>
            <a:spLocks noGrp="1"/>
          </p:cNvSpPr>
          <p:nvPr>
            <p:ph type="body" sz="quarter" idx="11"/>
          </p:nvPr>
        </p:nvSpPr>
        <p:spPr>
          <a:xfrm>
            <a:off x="792163" y="4368800"/>
            <a:ext cx="7559675" cy="273844"/>
          </a:xfrm>
        </p:spPr>
        <p:txBody>
          <a:bodyPr anchor="b"/>
          <a:lstStyle>
            <a:lvl1pPr>
              <a:defRPr sz="1200"/>
            </a:lvl1pPr>
          </a:lstStyle>
          <a:p>
            <a:pPr lvl="0"/>
            <a:r>
              <a:rPr lang="en-GB"/>
              <a:t>Click to edit Master text styles</a:t>
            </a:r>
            <a:endParaRPr lang="en-US"/>
          </a:p>
        </p:txBody>
      </p:sp>
    </p:spTree>
    <p:extLst>
      <p:ext uri="{BB962C8B-B14F-4D97-AF65-F5344CB8AC3E}">
        <p14:creationId xmlns:p14="http://schemas.microsoft.com/office/powerpoint/2010/main" val="557939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7077B23A-F8D1-294F-954D-2FF337A69D5B}"/>
              </a:ext>
            </a:extLst>
          </p:cNvPr>
          <p:cNvSpPr>
            <a:spLocks noGrp="1"/>
          </p:cNvSpPr>
          <p:nvPr>
            <p:ph idx="1" hasCustomPrompt="1"/>
          </p:nvPr>
        </p:nvSpPr>
        <p:spPr>
          <a:xfrm>
            <a:off x="2884170" y="2103438"/>
            <a:ext cx="5631180" cy="2408597"/>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vl5pPr>
              <a:defRPr sz="16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latin typeface="Arial" panose="020B0604020202020204" pitchFamily="34" charset="0"/>
              <a:cs typeface="Arial" panose="020B0604020202020204" pitchFamily="34" charset="0"/>
            </a:endParaRPr>
          </a:p>
          <a:p>
            <a:endParaRPr lang="en-US" sz="1600" b="0" i="0">
              <a:latin typeface="Arial" panose="020B0604020202020204" pitchFamily="34" charset="0"/>
              <a:cs typeface="Arial" panose="020B0604020202020204" pitchFamily="34" charset="0"/>
            </a:endParaRPr>
          </a:p>
        </p:txBody>
      </p:sp>
      <p:sp>
        <p:nvSpPr>
          <p:cNvPr id="11" name="Slide Number Placeholder 5">
            <a:extLst>
              <a:ext uri="{FF2B5EF4-FFF2-40B4-BE49-F238E27FC236}">
                <a16:creationId xmlns:a16="http://schemas.microsoft.com/office/drawing/2014/main" id="{69559AD5-65B4-7347-B507-B33BA5D4D8D9}"/>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2" name="Footer Placeholder 4">
            <a:extLst>
              <a:ext uri="{FF2B5EF4-FFF2-40B4-BE49-F238E27FC236}">
                <a16:creationId xmlns:a16="http://schemas.microsoft.com/office/drawing/2014/main" id="{8BEBFE93-9C35-1047-9115-4609ACC1650E}"/>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23" name="Rectangle 22">
            <a:extLst>
              <a:ext uri="{FF2B5EF4-FFF2-40B4-BE49-F238E27FC236}">
                <a16:creationId xmlns:a16="http://schemas.microsoft.com/office/drawing/2014/main" id="{B334444F-508F-F14C-9295-0F550BE08291}"/>
              </a:ext>
            </a:extLst>
          </p:cNvPr>
          <p:cNvSpPr/>
          <p:nvPr userDrawn="1"/>
        </p:nvSpPr>
        <p:spPr>
          <a:xfrm>
            <a:off x="792163" y="1482725"/>
            <a:ext cx="1858962" cy="2794000"/>
          </a:xfrm>
          <a:prstGeom prst="rect">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solidFill>
                  <a:schemeClr val="tx2"/>
                </a:solidFill>
              </a:rPr>
              <a:t>Insert Pic here</a:t>
            </a:r>
          </a:p>
          <a:p>
            <a:pPr algn="ctr"/>
            <a:r>
              <a:rPr lang="en-US">
                <a:solidFill>
                  <a:schemeClr val="tx2"/>
                </a:solidFill>
              </a:rPr>
              <a:t>Via shape fill</a:t>
            </a:r>
          </a:p>
        </p:txBody>
      </p:sp>
      <p:sp>
        <p:nvSpPr>
          <p:cNvPr id="24" name="Text Placeholder 3">
            <a:extLst>
              <a:ext uri="{FF2B5EF4-FFF2-40B4-BE49-F238E27FC236}">
                <a16:creationId xmlns:a16="http://schemas.microsoft.com/office/drawing/2014/main" id="{491B8F88-C782-5E45-B9BF-A5CD61F4C007}"/>
              </a:ext>
            </a:extLst>
          </p:cNvPr>
          <p:cNvSpPr>
            <a:spLocks noGrp="1"/>
          </p:cNvSpPr>
          <p:nvPr>
            <p:ph type="body" sz="quarter" idx="10" hasCustomPrompt="1"/>
          </p:nvPr>
        </p:nvSpPr>
        <p:spPr>
          <a:xfrm>
            <a:off x="2884170" y="1402397"/>
            <a:ext cx="5631180" cy="583593"/>
          </a:xfrm>
          <a:prstGeom prst="rect">
            <a:avLst/>
          </a:prstGeom>
        </p:spPr>
        <p:txBody>
          <a:bodyPr/>
          <a:lstStyle>
            <a:lvl1pPr marL="0" indent="0">
              <a:buNone/>
              <a:defRPr sz="3200"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2380319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7077B23A-F8D1-294F-954D-2FF337A69D5B}"/>
              </a:ext>
            </a:extLst>
          </p:cNvPr>
          <p:cNvSpPr>
            <a:spLocks noGrp="1"/>
          </p:cNvSpPr>
          <p:nvPr>
            <p:ph idx="1" hasCustomPrompt="1"/>
          </p:nvPr>
        </p:nvSpPr>
        <p:spPr>
          <a:xfrm>
            <a:off x="798983" y="2103438"/>
            <a:ext cx="5631180" cy="2408597"/>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vl5pPr>
              <a:defRPr sz="16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latin typeface="Arial" panose="020B0604020202020204" pitchFamily="34" charset="0"/>
              <a:cs typeface="Arial" panose="020B0604020202020204" pitchFamily="34" charset="0"/>
            </a:endParaRPr>
          </a:p>
          <a:p>
            <a:endParaRPr lang="en-US" sz="1600" b="0" i="0">
              <a:latin typeface="Arial" panose="020B0604020202020204" pitchFamily="34" charset="0"/>
              <a:cs typeface="Arial" panose="020B0604020202020204" pitchFamily="34" charset="0"/>
            </a:endParaRPr>
          </a:p>
        </p:txBody>
      </p:sp>
      <p:sp>
        <p:nvSpPr>
          <p:cNvPr id="11" name="Slide Number Placeholder 5">
            <a:extLst>
              <a:ext uri="{FF2B5EF4-FFF2-40B4-BE49-F238E27FC236}">
                <a16:creationId xmlns:a16="http://schemas.microsoft.com/office/drawing/2014/main" id="{69559AD5-65B4-7347-B507-B33BA5D4D8D9}"/>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2" name="Footer Placeholder 4">
            <a:extLst>
              <a:ext uri="{FF2B5EF4-FFF2-40B4-BE49-F238E27FC236}">
                <a16:creationId xmlns:a16="http://schemas.microsoft.com/office/drawing/2014/main" id="{8BEBFE93-9C35-1047-9115-4609ACC1650E}"/>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23" name="Rectangle 22">
            <a:extLst>
              <a:ext uri="{FF2B5EF4-FFF2-40B4-BE49-F238E27FC236}">
                <a16:creationId xmlns:a16="http://schemas.microsoft.com/office/drawing/2014/main" id="{B334444F-508F-F14C-9295-0F550BE08291}"/>
              </a:ext>
            </a:extLst>
          </p:cNvPr>
          <p:cNvSpPr/>
          <p:nvPr userDrawn="1"/>
        </p:nvSpPr>
        <p:spPr>
          <a:xfrm>
            <a:off x="6492875" y="1463897"/>
            <a:ext cx="1858962" cy="2794000"/>
          </a:xfrm>
          <a:prstGeom prst="rect">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solidFill>
                  <a:schemeClr val="tx2"/>
                </a:solidFill>
              </a:rPr>
              <a:t>Insert Pic here</a:t>
            </a:r>
          </a:p>
          <a:p>
            <a:pPr algn="ctr"/>
            <a:r>
              <a:rPr lang="en-US">
                <a:solidFill>
                  <a:schemeClr val="tx2"/>
                </a:solidFill>
              </a:rPr>
              <a:t>Via shape fill</a:t>
            </a:r>
          </a:p>
        </p:txBody>
      </p:sp>
      <p:sp>
        <p:nvSpPr>
          <p:cNvPr id="7" name="Text Placeholder 3">
            <a:extLst>
              <a:ext uri="{FF2B5EF4-FFF2-40B4-BE49-F238E27FC236}">
                <a16:creationId xmlns:a16="http://schemas.microsoft.com/office/drawing/2014/main" id="{2552913B-1B5A-8246-91C0-136075AF7FE0}"/>
              </a:ext>
            </a:extLst>
          </p:cNvPr>
          <p:cNvSpPr>
            <a:spLocks noGrp="1"/>
          </p:cNvSpPr>
          <p:nvPr>
            <p:ph type="body" sz="quarter" idx="10" hasCustomPrompt="1"/>
          </p:nvPr>
        </p:nvSpPr>
        <p:spPr>
          <a:xfrm>
            <a:off x="792164" y="1402397"/>
            <a:ext cx="5638000" cy="583593"/>
          </a:xfrm>
          <a:prstGeom prst="rect">
            <a:avLst/>
          </a:prstGeom>
        </p:spPr>
        <p:txBody>
          <a:bodyPr/>
          <a:lstStyle>
            <a:lvl1pPr marL="0" indent="0">
              <a:buNone/>
              <a:defRPr sz="3200"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4244208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AB29EF53-3DA2-DB42-AB86-E3C784FCA9A6}"/>
              </a:ext>
            </a:extLst>
          </p:cNvPr>
          <p:cNvSpPr>
            <a:spLocks noGrp="1"/>
          </p:cNvSpPr>
          <p:nvPr>
            <p:ph idx="1" hasCustomPrompt="1"/>
          </p:nvPr>
        </p:nvSpPr>
        <p:spPr>
          <a:xfrm>
            <a:off x="2884170" y="2103438"/>
            <a:ext cx="5631180" cy="2408597"/>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vl5pPr>
              <a:defRPr sz="16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latin typeface="Arial" panose="020B0604020202020204" pitchFamily="34" charset="0"/>
              <a:cs typeface="Arial" panose="020B0604020202020204" pitchFamily="34" charset="0"/>
            </a:endParaRPr>
          </a:p>
          <a:p>
            <a:endParaRPr lang="en-US" sz="1600" b="0" i="0">
              <a:latin typeface="Arial" panose="020B0604020202020204" pitchFamily="34" charset="0"/>
              <a:cs typeface="Arial" panose="020B0604020202020204" pitchFamily="34" charset="0"/>
            </a:endParaRPr>
          </a:p>
        </p:txBody>
      </p:sp>
      <p:sp>
        <p:nvSpPr>
          <p:cNvPr id="12" name="Slide Number Placeholder 5">
            <a:extLst>
              <a:ext uri="{FF2B5EF4-FFF2-40B4-BE49-F238E27FC236}">
                <a16:creationId xmlns:a16="http://schemas.microsoft.com/office/drawing/2014/main" id="{F2C26764-2194-0E45-B198-D38137BCBA06}"/>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3" name="Footer Placeholder 4">
            <a:extLst>
              <a:ext uri="{FF2B5EF4-FFF2-40B4-BE49-F238E27FC236}">
                <a16:creationId xmlns:a16="http://schemas.microsoft.com/office/drawing/2014/main" id="{13308F39-13D8-2D47-8655-002DCD81C22F}"/>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15" name="Rectangle 14">
            <a:extLst>
              <a:ext uri="{FF2B5EF4-FFF2-40B4-BE49-F238E27FC236}">
                <a16:creationId xmlns:a16="http://schemas.microsoft.com/office/drawing/2014/main" id="{DB8AA4CC-3D2B-504E-B974-72632D0431C1}"/>
              </a:ext>
            </a:extLst>
          </p:cNvPr>
          <p:cNvSpPr/>
          <p:nvPr userDrawn="1"/>
        </p:nvSpPr>
        <p:spPr>
          <a:xfrm>
            <a:off x="792162" y="1492250"/>
            <a:ext cx="1858962" cy="1248508"/>
          </a:xfrm>
          <a:prstGeom prst="rect">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solidFill>
                  <a:schemeClr val="tx2"/>
                </a:solidFill>
              </a:rPr>
              <a:t>Insert Pic here</a:t>
            </a:r>
          </a:p>
          <a:p>
            <a:pPr algn="ctr"/>
            <a:r>
              <a:rPr lang="en-US">
                <a:solidFill>
                  <a:schemeClr val="tx2"/>
                </a:solidFill>
              </a:rPr>
              <a:t>Via shape fill</a:t>
            </a:r>
          </a:p>
        </p:txBody>
      </p:sp>
      <p:sp>
        <p:nvSpPr>
          <p:cNvPr id="17" name="Rectangle 16">
            <a:extLst>
              <a:ext uri="{FF2B5EF4-FFF2-40B4-BE49-F238E27FC236}">
                <a16:creationId xmlns:a16="http://schemas.microsoft.com/office/drawing/2014/main" id="{7F8EA869-B672-D94A-85B8-415CBABB7CE1}"/>
              </a:ext>
            </a:extLst>
          </p:cNvPr>
          <p:cNvSpPr/>
          <p:nvPr userDrawn="1"/>
        </p:nvSpPr>
        <p:spPr>
          <a:xfrm>
            <a:off x="787172" y="2913870"/>
            <a:ext cx="1858962" cy="1248508"/>
          </a:xfrm>
          <a:prstGeom prst="rect">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solidFill>
                  <a:schemeClr val="tx2"/>
                </a:solidFill>
              </a:rPr>
              <a:t>Insert Pic here</a:t>
            </a:r>
          </a:p>
          <a:p>
            <a:pPr algn="ctr"/>
            <a:r>
              <a:rPr lang="en-US">
                <a:solidFill>
                  <a:schemeClr val="tx2"/>
                </a:solidFill>
              </a:rPr>
              <a:t>Via shape fill</a:t>
            </a:r>
          </a:p>
        </p:txBody>
      </p:sp>
      <p:sp>
        <p:nvSpPr>
          <p:cNvPr id="18" name="Text Placeholder 3">
            <a:extLst>
              <a:ext uri="{FF2B5EF4-FFF2-40B4-BE49-F238E27FC236}">
                <a16:creationId xmlns:a16="http://schemas.microsoft.com/office/drawing/2014/main" id="{94394553-FCD5-7349-A69F-46E61365A355}"/>
              </a:ext>
            </a:extLst>
          </p:cNvPr>
          <p:cNvSpPr>
            <a:spLocks noGrp="1"/>
          </p:cNvSpPr>
          <p:nvPr>
            <p:ph type="body" sz="quarter" idx="10" hasCustomPrompt="1"/>
          </p:nvPr>
        </p:nvSpPr>
        <p:spPr>
          <a:xfrm>
            <a:off x="2884170" y="1402397"/>
            <a:ext cx="5631180" cy="583593"/>
          </a:xfrm>
          <a:prstGeom prst="rect">
            <a:avLst/>
          </a:prstGeom>
        </p:spPr>
        <p:txBody>
          <a:bodyPr/>
          <a:lstStyle>
            <a:lvl1pPr marL="0" indent="0">
              <a:buNone/>
              <a:defRPr sz="3200"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646689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9" name="Picture 8" descr="_MG_8657 LOW RES HAVEN.jpg">
            <a:extLst>
              <a:ext uri="{FF2B5EF4-FFF2-40B4-BE49-F238E27FC236}">
                <a16:creationId xmlns:a16="http://schemas.microsoft.com/office/drawing/2014/main" id="{99594139-C7CD-F74C-819F-79E9F84C1B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2162" y="1492250"/>
            <a:ext cx="1873875" cy="1249986"/>
          </a:xfrm>
          <a:prstGeom prst="rect">
            <a:avLst/>
          </a:prstGeom>
        </p:spPr>
      </p:pic>
      <p:pic>
        <p:nvPicPr>
          <p:cNvPr id="10" name="Picture 9" descr="_MG_8661 LOW RES HAVEN.jpg">
            <a:extLst>
              <a:ext uri="{FF2B5EF4-FFF2-40B4-BE49-F238E27FC236}">
                <a16:creationId xmlns:a16="http://schemas.microsoft.com/office/drawing/2014/main" id="{E197DBD9-3746-E543-B090-4375392D340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2162" y="2913870"/>
            <a:ext cx="1871663" cy="1248508"/>
          </a:xfrm>
          <a:prstGeom prst="rect">
            <a:avLst/>
          </a:prstGeom>
        </p:spPr>
      </p:pic>
      <p:sp>
        <p:nvSpPr>
          <p:cNvPr id="14" name="Text Placeholder 2">
            <a:extLst>
              <a:ext uri="{FF2B5EF4-FFF2-40B4-BE49-F238E27FC236}">
                <a16:creationId xmlns:a16="http://schemas.microsoft.com/office/drawing/2014/main" id="{AB29EF53-3DA2-DB42-AB86-E3C784FCA9A6}"/>
              </a:ext>
            </a:extLst>
          </p:cNvPr>
          <p:cNvSpPr>
            <a:spLocks noGrp="1"/>
          </p:cNvSpPr>
          <p:nvPr>
            <p:ph idx="1" hasCustomPrompt="1"/>
          </p:nvPr>
        </p:nvSpPr>
        <p:spPr>
          <a:xfrm>
            <a:off x="2884170" y="2103438"/>
            <a:ext cx="5631180" cy="2408597"/>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vl5pPr>
              <a:defRPr sz="16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latin typeface="Arial" panose="020B0604020202020204" pitchFamily="34" charset="0"/>
              <a:cs typeface="Arial" panose="020B0604020202020204" pitchFamily="34" charset="0"/>
            </a:endParaRPr>
          </a:p>
          <a:p>
            <a:endParaRPr lang="en-US" sz="1600" b="0" i="0">
              <a:latin typeface="Arial" panose="020B0604020202020204" pitchFamily="34" charset="0"/>
              <a:cs typeface="Arial" panose="020B0604020202020204" pitchFamily="34" charset="0"/>
            </a:endParaRPr>
          </a:p>
        </p:txBody>
      </p:sp>
      <p:sp>
        <p:nvSpPr>
          <p:cNvPr id="12" name="Slide Number Placeholder 5">
            <a:extLst>
              <a:ext uri="{FF2B5EF4-FFF2-40B4-BE49-F238E27FC236}">
                <a16:creationId xmlns:a16="http://schemas.microsoft.com/office/drawing/2014/main" id="{F2C26764-2194-0E45-B198-D38137BCBA06}"/>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3" name="Footer Placeholder 4">
            <a:extLst>
              <a:ext uri="{FF2B5EF4-FFF2-40B4-BE49-F238E27FC236}">
                <a16:creationId xmlns:a16="http://schemas.microsoft.com/office/drawing/2014/main" id="{13308F39-13D8-2D47-8655-002DCD81C22F}"/>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8" name="Text Placeholder 3">
            <a:extLst>
              <a:ext uri="{FF2B5EF4-FFF2-40B4-BE49-F238E27FC236}">
                <a16:creationId xmlns:a16="http://schemas.microsoft.com/office/drawing/2014/main" id="{F4EC9846-D335-1344-8D0E-2BE7D36E542F}"/>
              </a:ext>
            </a:extLst>
          </p:cNvPr>
          <p:cNvSpPr>
            <a:spLocks noGrp="1"/>
          </p:cNvSpPr>
          <p:nvPr>
            <p:ph type="body" sz="quarter" idx="10" hasCustomPrompt="1"/>
          </p:nvPr>
        </p:nvSpPr>
        <p:spPr>
          <a:xfrm>
            <a:off x="2884170" y="1402397"/>
            <a:ext cx="5631180" cy="583593"/>
          </a:xfrm>
          <a:prstGeom prst="rect">
            <a:avLst/>
          </a:prstGeom>
        </p:spPr>
        <p:txBody>
          <a:bodyPr/>
          <a:lstStyle>
            <a:lvl1pPr marL="0" indent="0">
              <a:buNone/>
              <a:defRPr sz="3200"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1294026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1" name="Picture 10" descr="_MG_8657 LOW RES HAVEN.jpg">
            <a:extLst>
              <a:ext uri="{FF2B5EF4-FFF2-40B4-BE49-F238E27FC236}">
                <a16:creationId xmlns:a16="http://schemas.microsoft.com/office/drawing/2014/main" id="{6F8A7A2E-5F2C-844E-9DEC-99F66A3104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2163" y="1480599"/>
            <a:ext cx="2457174" cy="1639080"/>
          </a:xfrm>
          <a:prstGeom prst="rect">
            <a:avLst/>
          </a:prstGeom>
        </p:spPr>
      </p:pic>
      <p:pic>
        <p:nvPicPr>
          <p:cNvPr id="14" name="Picture 13" descr="_MG_8661 LOW RES HAVEN.jpg">
            <a:extLst>
              <a:ext uri="{FF2B5EF4-FFF2-40B4-BE49-F238E27FC236}">
                <a16:creationId xmlns:a16="http://schemas.microsoft.com/office/drawing/2014/main" id="{C90DD012-3B44-2A43-BC00-EAE89F831F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4221" y="1489418"/>
            <a:ext cx="2457176" cy="1639080"/>
          </a:xfrm>
          <a:prstGeom prst="rect">
            <a:avLst/>
          </a:prstGeom>
        </p:spPr>
      </p:pic>
      <p:pic>
        <p:nvPicPr>
          <p:cNvPr id="15" name="Picture 14" descr="_MG_8666 LOW RES HAVEN.jpg">
            <a:extLst>
              <a:ext uri="{FF2B5EF4-FFF2-40B4-BE49-F238E27FC236}">
                <a16:creationId xmlns:a16="http://schemas.microsoft.com/office/drawing/2014/main" id="{F2A8872E-045B-E84B-BF1B-FEF2AD089B5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60531" y="1489417"/>
            <a:ext cx="2457174" cy="1639080"/>
          </a:xfrm>
          <a:prstGeom prst="rect">
            <a:avLst/>
          </a:prstGeom>
        </p:spPr>
      </p:pic>
      <p:sp>
        <p:nvSpPr>
          <p:cNvPr id="10" name="Text Placeholder 2">
            <a:extLst>
              <a:ext uri="{FF2B5EF4-FFF2-40B4-BE49-F238E27FC236}">
                <a16:creationId xmlns:a16="http://schemas.microsoft.com/office/drawing/2014/main" id="{B3BDC4D8-48CF-5740-9E74-814DD4EA42C2}"/>
              </a:ext>
            </a:extLst>
          </p:cNvPr>
          <p:cNvSpPr>
            <a:spLocks noGrp="1"/>
          </p:cNvSpPr>
          <p:nvPr>
            <p:ph idx="1" hasCustomPrompt="1"/>
          </p:nvPr>
        </p:nvSpPr>
        <p:spPr>
          <a:xfrm>
            <a:off x="3331282" y="3379113"/>
            <a:ext cx="5184067" cy="1128719"/>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vl5pPr>
              <a:defRPr sz="16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a:t>
            </a:r>
          </a:p>
        </p:txBody>
      </p:sp>
      <p:sp>
        <p:nvSpPr>
          <p:cNvPr id="12" name="Slide Number Placeholder 5">
            <a:extLst>
              <a:ext uri="{FF2B5EF4-FFF2-40B4-BE49-F238E27FC236}">
                <a16:creationId xmlns:a16="http://schemas.microsoft.com/office/drawing/2014/main" id="{DD0542E8-FAF6-8A4C-AF49-7B6D51F2F936}"/>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3" name="Footer Placeholder 4">
            <a:extLst>
              <a:ext uri="{FF2B5EF4-FFF2-40B4-BE49-F238E27FC236}">
                <a16:creationId xmlns:a16="http://schemas.microsoft.com/office/drawing/2014/main" id="{ED5E02B4-C52F-5041-93E5-D4CAC5CB6397}"/>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17" name="Text Placeholder 3">
            <a:extLst>
              <a:ext uri="{FF2B5EF4-FFF2-40B4-BE49-F238E27FC236}">
                <a16:creationId xmlns:a16="http://schemas.microsoft.com/office/drawing/2014/main" id="{5F32B6EC-BC64-3E4A-A05C-280B3982B128}"/>
              </a:ext>
            </a:extLst>
          </p:cNvPr>
          <p:cNvSpPr>
            <a:spLocks noGrp="1"/>
          </p:cNvSpPr>
          <p:nvPr>
            <p:ph type="body" sz="quarter" idx="10" hasCustomPrompt="1"/>
          </p:nvPr>
        </p:nvSpPr>
        <p:spPr>
          <a:xfrm>
            <a:off x="792163" y="3379110"/>
            <a:ext cx="2357204" cy="1128718"/>
          </a:xfrm>
          <a:prstGeom prst="rect">
            <a:avLst/>
          </a:prstGeom>
        </p:spPr>
        <p:txBody>
          <a:bodyPr/>
          <a:lstStyle>
            <a:lvl1pPr marL="0" indent="0">
              <a:buNone/>
              <a:defRPr sz="1600"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3994989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B3BDC4D8-48CF-5740-9E74-814DD4EA42C2}"/>
              </a:ext>
            </a:extLst>
          </p:cNvPr>
          <p:cNvSpPr>
            <a:spLocks noGrp="1"/>
          </p:cNvSpPr>
          <p:nvPr>
            <p:ph idx="1" hasCustomPrompt="1"/>
          </p:nvPr>
        </p:nvSpPr>
        <p:spPr>
          <a:xfrm>
            <a:off x="3331282" y="3379113"/>
            <a:ext cx="5184067" cy="1128719"/>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vl5pPr>
              <a:defRPr sz="16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a:t>
            </a:r>
          </a:p>
        </p:txBody>
      </p:sp>
      <p:sp>
        <p:nvSpPr>
          <p:cNvPr id="12" name="Slide Number Placeholder 5">
            <a:extLst>
              <a:ext uri="{FF2B5EF4-FFF2-40B4-BE49-F238E27FC236}">
                <a16:creationId xmlns:a16="http://schemas.microsoft.com/office/drawing/2014/main" id="{DD0542E8-FAF6-8A4C-AF49-7B6D51F2F936}"/>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3" name="Footer Placeholder 4">
            <a:extLst>
              <a:ext uri="{FF2B5EF4-FFF2-40B4-BE49-F238E27FC236}">
                <a16:creationId xmlns:a16="http://schemas.microsoft.com/office/drawing/2014/main" id="{ED5E02B4-C52F-5041-93E5-D4CAC5CB6397}"/>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17" name="Rectangle 16">
            <a:extLst>
              <a:ext uri="{FF2B5EF4-FFF2-40B4-BE49-F238E27FC236}">
                <a16:creationId xmlns:a16="http://schemas.microsoft.com/office/drawing/2014/main" id="{5F64DC3E-8DD8-5147-8512-F9AD6911696E}"/>
              </a:ext>
            </a:extLst>
          </p:cNvPr>
          <p:cNvSpPr/>
          <p:nvPr userDrawn="1"/>
        </p:nvSpPr>
        <p:spPr>
          <a:xfrm>
            <a:off x="798983" y="1489417"/>
            <a:ext cx="2450354" cy="1630262"/>
          </a:xfrm>
          <a:prstGeom prst="rect">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solidFill>
                  <a:schemeClr val="tx2"/>
                </a:solidFill>
              </a:rPr>
              <a:t>Insert Pic here</a:t>
            </a:r>
          </a:p>
          <a:p>
            <a:pPr algn="ctr"/>
            <a:r>
              <a:rPr lang="en-US">
                <a:solidFill>
                  <a:schemeClr val="tx2"/>
                </a:solidFill>
              </a:rPr>
              <a:t>Via shape fill</a:t>
            </a:r>
          </a:p>
        </p:txBody>
      </p:sp>
      <p:sp>
        <p:nvSpPr>
          <p:cNvPr id="20" name="Rectangle 19">
            <a:extLst>
              <a:ext uri="{FF2B5EF4-FFF2-40B4-BE49-F238E27FC236}">
                <a16:creationId xmlns:a16="http://schemas.microsoft.com/office/drawing/2014/main" id="{E084827B-309A-144E-9D58-F0B486ED0F07}"/>
              </a:ext>
            </a:extLst>
          </p:cNvPr>
          <p:cNvSpPr/>
          <p:nvPr userDrawn="1"/>
        </p:nvSpPr>
        <p:spPr>
          <a:xfrm>
            <a:off x="3441043" y="1488980"/>
            <a:ext cx="2450354" cy="1630262"/>
          </a:xfrm>
          <a:prstGeom prst="rect">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solidFill>
                  <a:schemeClr val="tx2"/>
                </a:solidFill>
              </a:rPr>
              <a:t>Insert Pic here</a:t>
            </a:r>
          </a:p>
          <a:p>
            <a:pPr algn="ctr"/>
            <a:r>
              <a:rPr lang="en-US">
                <a:solidFill>
                  <a:schemeClr val="tx2"/>
                </a:solidFill>
              </a:rPr>
              <a:t>Via shape fill</a:t>
            </a:r>
          </a:p>
        </p:txBody>
      </p:sp>
      <p:sp>
        <p:nvSpPr>
          <p:cNvPr id="22" name="Rectangle 21">
            <a:extLst>
              <a:ext uri="{FF2B5EF4-FFF2-40B4-BE49-F238E27FC236}">
                <a16:creationId xmlns:a16="http://schemas.microsoft.com/office/drawing/2014/main" id="{A32BEEA3-D688-5C4A-A772-3622F421F4A3}"/>
              </a:ext>
            </a:extLst>
          </p:cNvPr>
          <p:cNvSpPr/>
          <p:nvPr userDrawn="1"/>
        </p:nvSpPr>
        <p:spPr>
          <a:xfrm>
            <a:off x="6060531" y="1498078"/>
            <a:ext cx="2450354" cy="1630262"/>
          </a:xfrm>
          <a:prstGeom prst="rect">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solidFill>
                  <a:schemeClr val="tx2"/>
                </a:solidFill>
              </a:rPr>
              <a:t>Insert Pic here</a:t>
            </a:r>
          </a:p>
          <a:p>
            <a:pPr algn="ctr"/>
            <a:r>
              <a:rPr lang="en-US">
                <a:solidFill>
                  <a:schemeClr val="tx2"/>
                </a:solidFill>
              </a:rPr>
              <a:t>Via shape fill</a:t>
            </a:r>
          </a:p>
        </p:txBody>
      </p:sp>
      <p:sp>
        <p:nvSpPr>
          <p:cNvPr id="23" name="Text Placeholder 3">
            <a:extLst>
              <a:ext uri="{FF2B5EF4-FFF2-40B4-BE49-F238E27FC236}">
                <a16:creationId xmlns:a16="http://schemas.microsoft.com/office/drawing/2014/main" id="{D08C3706-4AFE-FF46-A343-EB2BA0FABBBC}"/>
              </a:ext>
            </a:extLst>
          </p:cNvPr>
          <p:cNvSpPr>
            <a:spLocks noGrp="1"/>
          </p:cNvSpPr>
          <p:nvPr>
            <p:ph type="body" sz="quarter" idx="10" hasCustomPrompt="1"/>
          </p:nvPr>
        </p:nvSpPr>
        <p:spPr>
          <a:xfrm>
            <a:off x="792163" y="3379110"/>
            <a:ext cx="2357204" cy="1128718"/>
          </a:xfrm>
          <a:prstGeom prst="rect">
            <a:avLst/>
          </a:prstGeom>
        </p:spPr>
        <p:txBody>
          <a:bodyPr/>
          <a:lstStyle>
            <a:lvl1pPr marL="0" indent="0">
              <a:buNone/>
              <a:defRPr sz="1600"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688140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2307196774"/>
              </p:ext>
            </p:extLst>
          </p:nvPr>
        </p:nvGraphicFramePr>
        <p:xfrm>
          <a:off x="792163" y="2103438"/>
          <a:ext cx="7543763" cy="2334449"/>
        </p:xfrm>
        <a:graphic>
          <a:graphicData uri="http://schemas.openxmlformats.org/drawingml/2006/table">
            <a:tbl>
              <a:tblPr firstRow="1" bandRow="1">
                <a:tableStyleId>{5C22544A-7EE6-4342-B048-85BDC9FD1C3A}</a:tableStyleId>
              </a:tblPr>
              <a:tblGrid>
                <a:gridCol w="3978275">
                  <a:extLst>
                    <a:ext uri="{9D8B030D-6E8A-4147-A177-3AD203B41FA5}">
                      <a16:colId xmlns:a16="http://schemas.microsoft.com/office/drawing/2014/main" val="20000"/>
                    </a:ext>
                  </a:extLst>
                </a:gridCol>
                <a:gridCol w="3565488">
                  <a:extLst>
                    <a:ext uri="{9D8B030D-6E8A-4147-A177-3AD203B41FA5}">
                      <a16:colId xmlns:a16="http://schemas.microsoft.com/office/drawing/2014/main" val="20001"/>
                    </a:ext>
                  </a:extLst>
                </a:gridCol>
              </a:tblGrid>
              <a:tr h="485973">
                <a:tc>
                  <a:txBody>
                    <a:bodyPr/>
                    <a:lstStyle/>
                    <a:p>
                      <a:r>
                        <a:rPr lang="en-GB" sz="1800" b="1" i="0">
                          <a:latin typeface="Arial" panose="020B0604020202020204" pitchFamily="34" charset="0"/>
                          <a:cs typeface="Arial" panose="020B0604020202020204" pitchFamily="34" charset="0"/>
                        </a:rPr>
                        <a:t>Title 1</a:t>
                      </a:r>
                    </a:p>
                  </a:txBody>
                  <a:tcPr marL="91431" marR="91431" marT="60947" marB="60947">
                    <a:solidFill>
                      <a:srgbClr val="005F9F"/>
                    </a:solidFill>
                  </a:tcPr>
                </a:tc>
                <a:tc>
                  <a:txBody>
                    <a:bodyPr/>
                    <a:lstStyle/>
                    <a:p>
                      <a:r>
                        <a:rPr lang="en-GB" sz="1800" b="1" i="0">
                          <a:latin typeface="Arial" panose="020B0604020202020204" pitchFamily="34" charset="0"/>
                          <a:cs typeface="Arial" panose="020B0604020202020204" pitchFamily="34" charset="0"/>
                        </a:rPr>
                        <a:t>Title 2</a:t>
                      </a:r>
                    </a:p>
                  </a:txBody>
                  <a:tcPr marL="91431" marR="91431" marT="60947" marB="60947">
                    <a:solidFill>
                      <a:srgbClr val="005F9F"/>
                    </a:solidFill>
                  </a:tcPr>
                </a:tc>
                <a:extLst>
                  <a:ext uri="{0D108BD9-81ED-4DB2-BD59-A6C34878D82A}">
                    <a16:rowId xmlns:a16="http://schemas.microsoft.com/office/drawing/2014/main" val="10000"/>
                  </a:ext>
                </a:extLst>
              </a:tr>
              <a:tr h="462119">
                <a:tc>
                  <a:txBody>
                    <a:bodyPr/>
                    <a:lstStyle/>
                    <a:p>
                      <a:r>
                        <a:rPr lang="en-GB" sz="1800" b="0" i="0">
                          <a:latin typeface="Arial" panose="020B0604020202020204" pitchFamily="34" charset="0"/>
                          <a:cs typeface="Arial" panose="020B0604020202020204" pitchFamily="34" charset="0"/>
                        </a:rPr>
                        <a:t>Don’t go below 18pt in a table</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extLst>
                  <a:ext uri="{0D108BD9-81ED-4DB2-BD59-A6C34878D82A}">
                    <a16:rowId xmlns:a16="http://schemas.microsoft.com/office/drawing/2014/main" val="10001"/>
                  </a:ext>
                </a:extLst>
              </a:tr>
              <a:tr h="462119">
                <a:tc>
                  <a:txBody>
                    <a:bodyPr/>
                    <a:lstStyle/>
                    <a:p>
                      <a:r>
                        <a:rPr lang="en-GB" sz="1800" b="0" i="0">
                          <a:latin typeface="Arial" panose="020B0604020202020204" pitchFamily="34" charset="0"/>
                          <a:cs typeface="Arial" panose="020B0604020202020204" pitchFamily="34" charset="0"/>
                        </a:rPr>
                        <a:t>This is Arial 18pt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extLst>
                  <a:ext uri="{0D108BD9-81ED-4DB2-BD59-A6C34878D82A}">
                    <a16:rowId xmlns:a16="http://schemas.microsoft.com/office/drawing/2014/main" val="10002"/>
                  </a:ext>
                </a:extLst>
              </a:tr>
              <a:tr h="462119">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extLst>
                  <a:ext uri="{0D108BD9-81ED-4DB2-BD59-A6C34878D82A}">
                    <a16:rowId xmlns:a16="http://schemas.microsoft.com/office/drawing/2014/main" val="10003"/>
                  </a:ext>
                </a:extLst>
              </a:tr>
              <a:tr h="462119">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extLst>
                  <a:ext uri="{0D108BD9-81ED-4DB2-BD59-A6C34878D82A}">
                    <a16:rowId xmlns:a16="http://schemas.microsoft.com/office/drawing/2014/main" val="10004"/>
                  </a:ext>
                </a:extLst>
              </a:tr>
            </a:tbl>
          </a:graphicData>
        </a:graphic>
      </p:graphicFrame>
      <p:sp>
        <p:nvSpPr>
          <p:cNvPr id="12" name="Text Placeholder 3">
            <a:extLst>
              <a:ext uri="{FF2B5EF4-FFF2-40B4-BE49-F238E27FC236}">
                <a16:creationId xmlns:a16="http://schemas.microsoft.com/office/drawing/2014/main" id="{8C70CE19-6B11-6342-BB6F-A9C6DEA891D6}"/>
              </a:ext>
            </a:extLst>
          </p:cNvPr>
          <p:cNvSpPr>
            <a:spLocks noGrp="1"/>
          </p:cNvSpPr>
          <p:nvPr>
            <p:ph type="body" sz="quarter" idx="10" hasCustomPrompt="1"/>
          </p:nvPr>
        </p:nvSpPr>
        <p:spPr>
          <a:xfrm>
            <a:off x="792164" y="1402397"/>
            <a:ext cx="5638000" cy="583593"/>
          </a:xfrm>
          <a:prstGeom prst="rect">
            <a:avLst/>
          </a:prstGeom>
        </p:spPr>
        <p:txBody>
          <a:bodyPr/>
          <a:lstStyle>
            <a:lvl1pPr marL="0" indent="0">
              <a:buNone/>
              <a:defRPr sz="3200" b="1" i="1">
                <a:solidFill>
                  <a:srgbClr val="005F9F"/>
                </a:solidFill>
                <a:latin typeface="Arial" panose="020B0604020202020204" pitchFamily="34" charset="0"/>
                <a:cs typeface="Arial" panose="020B0604020202020204" pitchFamily="34" charset="0"/>
              </a:defRPr>
            </a:lvl1pPr>
          </a:lstStyle>
          <a:p>
            <a:pPr lvl="0"/>
            <a:r>
              <a:rPr lang="en-GB"/>
              <a:t>Table Slide 2 Column</a:t>
            </a:r>
          </a:p>
        </p:txBody>
      </p:sp>
    </p:spTree>
    <p:extLst>
      <p:ext uri="{BB962C8B-B14F-4D97-AF65-F5344CB8AC3E}">
        <p14:creationId xmlns:p14="http://schemas.microsoft.com/office/powerpoint/2010/main" val="1194664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1742539228"/>
              </p:ext>
            </p:extLst>
          </p:nvPr>
        </p:nvGraphicFramePr>
        <p:xfrm>
          <a:off x="792163" y="2103438"/>
          <a:ext cx="7559674" cy="2393186"/>
        </p:xfrm>
        <a:graphic>
          <a:graphicData uri="http://schemas.openxmlformats.org/drawingml/2006/table">
            <a:tbl>
              <a:tblPr firstRow="1" bandRow="1">
                <a:tableStyleId>{5C22544A-7EE6-4342-B048-85BDC9FD1C3A}</a:tableStyleId>
              </a:tblPr>
              <a:tblGrid>
                <a:gridCol w="2623756">
                  <a:extLst>
                    <a:ext uri="{9D8B030D-6E8A-4147-A177-3AD203B41FA5}">
                      <a16:colId xmlns:a16="http://schemas.microsoft.com/office/drawing/2014/main" val="20000"/>
                    </a:ext>
                  </a:extLst>
                </a:gridCol>
                <a:gridCol w="2467959">
                  <a:extLst>
                    <a:ext uri="{9D8B030D-6E8A-4147-A177-3AD203B41FA5}">
                      <a16:colId xmlns:a16="http://schemas.microsoft.com/office/drawing/2014/main" val="20001"/>
                    </a:ext>
                  </a:extLst>
                </a:gridCol>
                <a:gridCol w="2467959">
                  <a:extLst>
                    <a:ext uri="{9D8B030D-6E8A-4147-A177-3AD203B41FA5}">
                      <a16:colId xmlns:a16="http://schemas.microsoft.com/office/drawing/2014/main" val="391601089"/>
                    </a:ext>
                  </a:extLst>
                </a:gridCol>
              </a:tblGrid>
              <a:tr h="447124">
                <a:tc>
                  <a:txBody>
                    <a:bodyPr/>
                    <a:lstStyle/>
                    <a:p>
                      <a:r>
                        <a:rPr lang="en-GB" sz="1800" b="1" i="0">
                          <a:latin typeface="Arial" panose="020B0604020202020204" pitchFamily="34" charset="0"/>
                          <a:cs typeface="Arial" panose="020B0604020202020204" pitchFamily="34" charset="0"/>
                        </a:rPr>
                        <a:t>Title 1</a:t>
                      </a:r>
                    </a:p>
                  </a:txBody>
                  <a:tcPr marL="91431" marR="91431" marT="60947" marB="60947">
                    <a:solidFill>
                      <a:srgbClr val="005F9F"/>
                    </a:solidFill>
                  </a:tcPr>
                </a:tc>
                <a:tc>
                  <a:txBody>
                    <a:bodyPr/>
                    <a:lstStyle/>
                    <a:p>
                      <a:r>
                        <a:rPr lang="en-GB" sz="1800" b="1" i="0">
                          <a:latin typeface="Arial" panose="020B0604020202020204" pitchFamily="34" charset="0"/>
                          <a:cs typeface="Arial" panose="020B0604020202020204" pitchFamily="34" charset="0"/>
                        </a:rPr>
                        <a:t>Title 2</a:t>
                      </a:r>
                    </a:p>
                  </a:txBody>
                  <a:tcPr marL="91431" marR="91431" marT="60947" marB="60947">
                    <a:solidFill>
                      <a:srgbClr val="005F9F"/>
                    </a:solidFill>
                  </a:tcPr>
                </a:tc>
                <a:tc>
                  <a:txBody>
                    <a:bodyPr/>
                    <a:lstStyle/>
                    <a:p>
                      <a:r>
                        <a:rPr lang="en-GB" sz="1800" b="1" i="0">
                          <a:latin typeface="Arial" panose="020B0604020202020204" pitchFamily="34" charset="0"/>
                          <a:cs typeface="Arial" panose="020B0604020202020204" pitchFamily="34" charset="0"/>
                        </a:rPr>
                        <a:t>Title 3</a:t>
                      </a:r>
                    </a:p>
                  </a:txBody>
                  <a:tcPr marL="91431" marR="91431" marT="60947" marB="60947">
                    <a:solidFill>
                      <a:srgbClr val="005F9F"/>
                    </a:solidFill>
                  </a:tcPr>
                </a:tc>
                <a:extLst>
                  <a:ext uri="{0D108BD9-81ED-4DB2-BD59-A6C34878D82A}">
                    <a16:rowId xmlns:a16="http://schemas.microsoft.com/office/drawing/2014/main" val="10000"/>
                  </a:ext>
                </a:extLst>
              </a:tr>
              <a:tr h="586424">
                <a:tc>
                  <a:txBody>
                    <a:bodyPr/>
                    <a:lstStyle/>
                    <a:p>
                      <a:r>
                        <a:rPr lang="en-GB" sz="1800" b="0" i="0">
                          <a:latin typeface="Arial" panose="020B0604020202020204" pitchFamily="34" charset="0"/>
                          <a:cs typeface="Arial" panose="020B0604020202020204" pitchFamily="34" charset="0"/>
                        </a:rPr>
                        <a:t>Don’t go below 18pt in a table</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extLst>
                  <a:ext uri="{0D108BD9-81ED-4DB2-BD59-A6C34878D82A}">
                    <a16:rowId xmlns:a16="http://schemas.microsoft.com/office/drawing/2014/main" val="10001"/>
                  </a:ext>
                </a:extLst>
              </a:tr>
              <a:tr h="425176">
                <a:tc>
                  <a:txBody>
                    <a:bodyPr/>
                    <a:lstStyle/>
                    <a:p>
                      <a:r>
                        <a:rPr lang="en-GB" sz="1800" b="0" i="0">
                          <a:latin typeface="Arial" panose="020B0604020202020204" pitchFamily="34" charset="0"/>
                          <a:cs typeface="Arial" panose="020B0604020202020204" pitchFamily="34" charset="0"/>
                        </a:rPr>
                        <a:t>This is Arial 18pt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extLst>
                  <a:ext uri="{0D108BD9-81ED-4DB2-BD59-A6C34878D82A}">
                    <a16:rowId xmlns:a16="http://schemas.microsoft.com/office/drawing/2014/main" val="10002"/>
                  </a:ext>
                </a:extLst>
              </a:tr>
              <a:tr h="425176">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extLst>
                  <a:ext uri="{0D108BD9-81ED-4DB2-BD59-A6C34878D82A}">
                    <a16:rowId xmlns:a16="http://schemas.microsoft.com/office/drawing/2014/main" val="10003"/>
                  </a:ext>
                </a:extLst>
              </a:tr>
              <a:tr h="425176">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extLst>
                  <a:ext uri="{0D108BD9-81ED-4DB2-BD59-A6C34878D82A}">
                    <a16:rowId xmlns:a16="http://schemas.microsoft.com/office/drawing/2014/main" val="10004"/>
                  </a:ext>
                </a:extLst>
              </a:tr>
            </a:tbl>
          </a:graphicData>
        </a:graphic>
      </p:graphicFrame>
      <p:sp>
        <p:nvSpPr>
          <p:cNvPr id="7" name="Text Placeholder 3">
            <a:extLst>
              <a:ext uri="{FF2B5EF4-FFF2-40B4-BE49-F238E27FC236}">
                <a16:creationId xmlns:a16="http://schemas.microsoft.com/office/drawing/2014/main" id="{C01669EA-9A83-9F43-89FD-57BAB2F15A16}"/>
              </a:ext>
            </a:extLst>
          </p:cNvPr>
          <p:cNvSpPr>
            <a:spLocks noGrp="1"/>
          </p:cNvSpPr>
          <p:nvPr>
            <p:ph type="body" sz="quarter" idx="10" hasCustomPrompt="1"/>
          </p:nvPr>
        </p:nvSpPr>
        <p:spPr>
          <a:xfrm>
            <a:off x="792164" y="1402397"/>
            <a:ext cx="5638000" cy="583593"/>
          </a:xfrm>
          <a:prstGeom prst="rect">
            <a:avLst/>
          </a:prstGeom>
        </p:spPr>
        <p:txBody>
          <a:bodyPr/>
          <a:lstStyle>
            <a:lvl1pPr marL="0" indent="0">
              <a:buNone/>
              <a:defRPr sz="3200" b="1" i="1">
                <a:solidFill>
                  <a:srgbClr val="005F9F"/>
                </a:solidFill>
                <a:latin typeface="Arial" panose="020B0604020202020204" pitchFamily="34" charset="0"/>
                <a:cs typeface="Arial" panose="020B0604020202020204" pitchFamily="34" charset="0"/>
              </a:defRPr>
            </a:lvl1pPr>
          </a:lstStyle>
          <a:p>
            <a:pPr lvl="0"/>
            <a:r>
              <a:rPr lang="en-GB"/>
              <a:t>Table Slide 3 Column</a:t>
            </a:r>
          </a:p>
        </p:txBody>
      </p:sp>
    </p:spTree>
    <p:extLst>
      <p:ext uri="{BB962C8B-B14F-4D97-AF65-F5344CB8AC3E}">
        <p14:creationId xmlns:p14="http://schemas.microsoft.com/office/powerpoint/2010/main" val="1474256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2830079543"/>
              </p:ext>
            </p:extLst>
          </p:nvPr>
        </p:nvGraphicFramePr>
        <p:xfrm>
          <a:off x="792163" y="2103438"/>
          <a:ext cx="7559673" cy="2393186"/>
        </p:xfrm>
        <a:graphic>
          <a:graphicData uri="http://schemas.openxmlformats.org/drawingml/2006/table">
            <a:tbl>
              <a:tblPr firstRow="1" bandRow="1">
                <a:tableStyleId>{5C22544A-7EE6-4342-B048-85BDC9FD1C3A}</a:tableStyleId>
              </a:tblPr>
              <a:tblGrid>
                <a:gridCol w="1978008">
                  <a:extLst>
                    <a:ext uri="{9D8B030D-6E8A-4147-A177-3AD203B41FA5}">
                      <a16:colId xmlns:a16="http://schemas.microsoft.com/office/drawing/2014/main" val="20000"/>
                    </a:ext>
                  </a:extLst>
                </a:gridCol>
                <a:gridCol w="1860555">
                  <a:extLst>
                    <a:ext uri="{9D8B030D-6E8A-4147-A177-3AD203B41FA5}">
                      <a16:colId xmlns:a16="http://schemas.microsoft.com/office/drawing/2014/main" val="20001"/>
                    </a:ext>
                  </a:extLst>
                </a:gridCol>
                <a:gridCol w="1860555">
                  <a:extLst>
                    <a:ext uri="{9D8B030D-6E8A-4147-A177-3AD203B41FA5}">
                      <a16:colId xmlns:a16="http://schemas.microsoft.com/office/drawing/2014/main" val="391601089"/>
                    </a:ext>
                  </a:extLst>
                </a:gridCol>
                <a:gridCol w="1860555">
                  <a:extLst>
                    <a:ext uri="{9D8B030D-6E8A-4147-A177-3AD203B41FA5}">
                      <a16:colId xmlns:a16="http://schemas.microsoft.com/office/drawing/2014/main" val="425729230"/>
                    </a:ext>
                  </a:extLst>
                </a:gridCol>
              </a:tblGrid>
              <a:tr h="447124">
                <a:tc>
                  <a:txBody>
                    <a:bodyPr/>
                    <a:lstStyle/>
                    <a:p>
                      <a:r>
                        <a:rPr lang="en-GB" sz="1800" b="1" i="0">
                          <a:latin typeface="Arial" panose="020B0604020202020204" pitchFamily="34" charset="0"/>
                          <a:cs typeface="Arial" panose="020B0604020202020204" pitchFamily="34" charset="0"/>
                        </a:rPr>
                        <a:t>Title 1</a:t>
                      </a:r>
                    </a:p>
                  </a:txBody>
                  <a:tcPr marL="91431" marR="91431" marT="60947" marB="60947">
                    <a:solidFill>
                      <a:srgbClr val="005F9F"/>
                    </a:solidFill>
                  </a:tcPr>
                </a:tc>
                <a:tc>
                  <a:txBody>
                    <a:bodyPr/>
                    <a:lstStyle/>
                    <a:p>
                      <a:r>
                        <a:rPr lang="en-GB" sz="1800" b="1" i="0">
                          <a:latin typeface="Arial" panose="020B0604020202020204" pitchFamily="34" charset="0"/>
                          <a:cs typeface="Arial" panose="020B0604020202020204" pitchFamily="34" charset="0"/>
                        </a:rPr>
                        <a:t>Title 2</a:t>
                      </a:r>
                    </a:p>
                  </a:txBody>
                  <a:tcPr marL="91431" marR="91431" marT="60947" marB="60947">
                    <a:solidFill>
                      <a:srgbClr val="005F9F"/>
                    </a:solidFill>
                  </a:tcPr>
                </a:tc>
                <a:tc>
                  <a:txBody>
                    <a:bodyPr/>
                    <a:lstStyle/>
                    <a:p>
                      <a:r>
                        <a:rPr lang="en-GB" sz="1800" b="1" i="0">
                          <a:latin typeface="Arial" panose="020B0604020202020204" pitchFamily="34" charset="0"/>
                          <a:cs typeface="Arial" panose="020B0604020202020204" pitchFamily="34" charset="0"/>
                        </a:rPr>
                        <a:t>Title 3</a:t>
                      </a:r>
                    </a:p>
                  </a:txBody>
                  <a:tcPr marL="91431" marR="91431" marT="60947" marB="60947">
                    <a:solidFill>
                      <a:srgbClr val="005F9F"/>
                    </a:solidFill>
                  </a:tcPr>
                </a:tc>
                <a:tc>
                  <a:txBody>
                    <a:bodyPr/>
                    <a:lstStyle/>
                    <a:p>
                      <a:r>
                        <a:rPr lang="en-GB" sz="1800" b="1" i="0">
                          <a:latin typeface="Arial" panose="020B0604020202020204" pitchFamily="34" charset="0"/>
                          <a:cs typeface="Arial" panose="020B0604020202020204" pitchFamily="34" charset="0"/>
                        </a:rPr>
                        <a:t>Title 4</a:t>
                      </a:r>
                    </a:p>
                  </a:txBody>
                  <a:tcPr marL="91431" marR="91431" marT="60947" marB="60947">
                    <a:solidFill>
                      <a:srgbClr val="005F9F"/>
                    </a:solidFill>
                  </a:tcPr>
                </a:tc>
                <a:extLst>
                  <a:ext uri="{0D108BD9-81ED-4DB2-BD59-A6C34878D82A}">
                    <a16:rowId xmlns:a16="http://schemas.microsoft.com/office/drawing/2014/main" val="10000"/>
                  </a:ext>
                </a:extLst>
              </a:tr>
              <a:tr h="586424">
                <a:tc>
                  <a:txBody>
                    <a:bodyPr/>
                    <a:lstStyle/>
                    <a:p>
                      <a:r>
                        <a:rPr lang="en-GB" sz="1800" b="0" i="0">
                          <a:latin typeface="Arial" panose="020B0604020202020204" pitchFamily="34" charset="0"/>
                          <a:cs typeface="Arial" panose="020B0604020202020204" pitchFamily="34" charset="0"/>
                        </a:rPr>
                        <a:t>Don’t go below 18pt in a table</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extLst>
                  <a:ext uri="{0D108BD9-81ED-4DB2-BD59-A6C34878D82A}">
                    <a16:rowId xmlns:a16="http://schemas.microsoft.com/office/drawing/2014/main" val="10001"/>
                  </a:ext>
                </a:extLst>
              </a:tr>
              <a:tr h="425176">
                <a:tc>
                  <a:txBody>
                    <a:bodyPr/>
                    <a:lstStyle/>
                    <a:p>
                      <a:r>
                        <a:rPr lang="en-GB" sz="1800" b="0" i="0">
                          <a:latin typeface="Arial" panose="020B0604020202020204" pitchFamily="34" charset="0"/>
                          <a:cs typeface="Arial" panose="020B0604020202020204" pitchFamily="34" charset="0"/>
                        </a:rPr>
                        <a:t>This is Arial 18pt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extLst>
                  <a:ext uri="{0D108BD9-81ED-4DB2-BD59-A6C34878D82A}">
                    <a16:rowId xmlns:a16="http://schemas.microsoft.com/office/drawing/2014/main" val="10002"/>
                  </a:ext>
                </a:extLst>
              </a:tr>
              <a:tr h="425176">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extLst>
                  <a:ext uri="{0D108BD9-81ED-4DB2-BD59-A6C34878D82A}">
                    <a16:rowId xmlns:a16="http://schemas.microsoft.com/office/drawing/2014/main" val="10003"/>
                  </a:ext>
                </a:extLst>
              </a:tr>
              <a:tr h="425176">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Text Placeholder 3">
            <a:extLst>
              <a:ext uri="{FF2B5EF4-FFF2-40B4-BE49-F238E27FC236}">
                <a16:creationId xmlns:a16="http://schemas.microsoft.com/office/drawing/2014/main" id="{2B54DD1C-7A20-6041-895E-AFC6B78D77E7}"/>
              </a:ext>
            </a:extLst>
          </p:cNvPr>
          <p:cNvSpPr>
            <a:spLocks noGrp="1"/>
          </p:cNvSpPr>
          <p:nvPr>
            <p:ph type="body" sz="quarter" idx="10" hasCustomPrompt="1"/>
          </p:nvPr>
        </p:nvSpPr>
        <p:spPr>
          <a:xfrm>
            <a:off x="792164" y="1402397"/>
            <a:ext cx="5638000" cy="583593"/>
          </a:xfrm>
          <a:prstGeom prst="rect">
            <a:avLst/>
          </a:prstGeom>
        </p:spPr>
        <p:txBody>
          <a:bodyPr/>
          <a:lstStyle>
            <a:lvl1pPr marL="0" indent="0">
              <a:buNone/>
              <a:defRPr sz="3200" b="1" i="1">
                <a:solidFill>
                  <a:srgbClr val="005F9F"/>
                </a:solidFill>
                <a:latin typeface="Arial" panose="020B0604020202020204" pitchFamily="34" charset="0"/>
                <a:cs typeface="Arial" panose="020B0604020202020204" pitchFamily="34" charset="0"/>
              </a:defRPr>
            </a:lvl1pPr>
          </a:lstStyle>
          <a:p>
            <a:pPr lvl="0"/>
            <a:r>
              <a:rPr lang="en-GB"/>
              <a:t>Table Slide 4 Column</a:t>
            </a:r>
          </a:p>
        </p:txBody>
      </p:sp>
    </p:spTree>
    <p:extLst>
      <p:ext uri="{BB962C8B-B14F-4D97-AF65-F5344CB8AC3E}">
        <p14:creationId xmlns:p14="http://schemas.microsoft.com/office/powerpoint/2010/main" val="3890567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796747591"/>
              </p:ext>
            </p:extLst>
          </p:nvPr>
        </p:nvGraphicFramePr>
        <p:xfrm>
          <a:off x="792163" y="2103438"/>
          <a:ext cx="7559675" cy="2158999"/>
        </p:xfrm>
        <a:graphic>
          <a:graphicData uri="http://schemas.openxmlformats.org/drawingml/2006/table">
            <a:tbl>
              <a:tblPr firstRow="1" bandRow="1">
                <a:tableStyleId>{5C22544A-7EE6-4342-B048-85BDC9FD1C3A}</a:tableStyleId>
              </a:tblPr>
              <a:tblGrid>
                <a:gridCol w="1587339">
                  <a:extLst>
                    <a:ext uri="{9D8B030D-6E8A-4147-A177-3AD203B41FA5}">
                      <a16:colId xmlns:a16="http://schemas.microsoft.com/office/drawing/2014/main" val="20000"/>
                    </a:ext>
                  </a:extLst>
                </a:gridCol>
                <a:gridCol w="1493084">
                  <a:extLst>
                    <a:ext uri="{9D8B030D-6E8A-4147-A177-3AD203B41FA5}">
                      <a16:colId xmlns:a16="http://schemas.microsoft.com/office/drawing/2014/main" val="20001"/>
                    </a:ext>
                  </a:extLst>
                </a:gridCol>
                <a:gridCol w="1493084">
                  <a:extLst>
                    <a:ext uri="{9D8B030D-6E8A-4147-A177-3AD203B41FA5}">
                      <a16:colId xmlns:a16="http://schemas.microsoft.com/office/drawing/2014/main" val="391601089"/>
                    </a:ext>
                  </a:extLst>
                </a:gridCol>
                <a:gridCol w="1493084">
                  <a:extLst>
                    <a:ext uri="{9D8B030D-6E8A-4147-A177-3AD203B41FA5}">
                      <a16:colId xmlns:a16="http://schemas.microsoft.com/office/drawing/2014/main" val="425729230"/>
                    </a:ext>
                  </a:extLst>
                </a:gridCol>
                <a:gridCol w="1493084">
                  <a:extLst>
                    <a:ext uri="{9D8B030D-6E8A-4147-A177-3AD203B41FA5}">
                      <a16:colId xmlns:a16="http://schemas.microsoft.com/office/drawing/2014/main" val="415774298"/>
                    </a:ext>
                  </a:extLst>
                </a:gridCol>
              </a:tblGrid>
              <a:tr h="278179">
                <a:tc>
                  <a:txBody>
                    <a:bodyPr/>
                    <a:lstStyle/>
                    <a:p>
                      <a:r>
                        <a:rPr lang="en-GB" sz="1800" b="1" i="0">
                          <a:latin typeface="Arial" panose="020B0604020202020204" pitchFamily="34" charset="0"/>
                          <a:cs typeface="Arial" panose="020B0604020202020204" pitchFamily="34" charset="0"/>
                        </a:rPr>
                        <a:t>Title 1</a:t>
                      </a:r>
                    </a:p>
                  </a:txBody>
                  <a:tcPr marL="91431" marR="91431" marT="60947" marB="60947">
                    <a:solidFill>
                      <a:srgbClr val="005F9F"/>
                    </a:solidFill>
                  </a:tcPr>
                </a:tc>
                <a:tc>
                  <a:txBody>
                    <a:bodyPr/>
                    <a:lstStyle/>
                    <a:p>
                      <a:r>
                        <a:rPr lang="en-GB" sz="1800" b="1" i="0">
                          <a:latin typeface="Arial" panose="020B0604020202020204" pitchFamily="34" charset="0"/>
                          <a:cs typeface="Arial" panose="020B0604020202020204" pitchFamily="34" charset="0"/>
                        </a:rPr>
                        <a:t>Title 2</a:t>
                      </a:r>
                    </a:p>
                  </a:txBody>
                  <a:tcPr marL="91431" marR="91431" marT="60947" marB="60947">
                    <a:solidFill>
                      <a:srgbClr val="005F9F"/>
                    </a:solidFill>
                  </a:tcPr>
                </a:tc>
                <a:tc>
                  <a:txBody>
                    <a:bodyPr/>
                    <a:lstStyle/>
                    <a:p>
                      <a:r>
                        <a:rPr lang="en-GB" sz="1800" b="1" i="0">
                          <a:latin typeface="Arial" panose="020B0604020202020204" pitchFamily="34" charset="0"/>
                          <a:cs typeface="Arial" panose="020B0604020202020204" pitchFamily="34" charset="0"/>
                        </a:rPr>
                        <a:t>Title 3</a:t>
                      </a:r>
                    </a:p>
                  </a:txBody>
                  <a:tcPr marL="91431" marR="91431" marT="60947" marB="60947">
                    <a:solidFill>
                      <a:srgbClr val="005F9F"/>
                    </a:solidFill>
                  </a:tcPr>
                </a:tc>
                <a:tc>
                  <a:txBody>
                    <a:bodyPr/>
                    <a:lstStyle/>
                    <a:p>
                      <a:r>
                        <a:rPr lang="en-GB" sz="1800" b="1" i="0">
                          <a:latin typeface="Arial" panose="020B0604020202020204" pitchFamily="34" charset="0"/>
                          <a:cs typeface="Arial" panose="020B0604020202020204" pitchFamily="34" charset="0"/>
                        </a:rPr>
                        <a:t>Title 4</a:t>
                      </a:r>
                    </a:p>
                  </a:txBody>
                  <a:tcPr marL="91431" marR="91431" marT="60947" marB="60947">
                    <a:solidFill>
                      <a:srgbClr val="005F9F"/>
                    </a:solidFill>
                  </a:tcPr>
                </a:tc>
                <a:tc>
                  <a:txBody>
                    <a:bodyPr/>
                    <a:lstStyle/>
                    <a:p>
                      <a:r>
                        <a:rPr lang="en-GB" sz="1800" b="1" i="0">
                          <a:latin typeface="Arial" panose="020B0604020202020204" pitchFamily="34" charset="0"/>
                          <a:cs typeface="Arial" panose="020B0604020202020204" pitchFamily="34" charset="0"/>
                        </a:rPr>
                        <a:t>Title 5</a:t>
                      </a:r>
                    </a:p>
                  </a:txBody>
                  <a:tcPr marL="91431" marR="91431" marT="60947" marB="60947">
                    <a:solidFill>
                      <a:srgbClr val="005F9F"/>
                    </a:solidFill>
                  </a:tcPr>
                </a:tc>
                <a:extLst>
                  <a:ext uri="{0D108BD9-81ED-4DB2-BD59-A6C34878D82A}">
                    <a16:rowId xmlns:a16="http://schemas.microsoft.com/office/drawing/2014/main" val="10000"/>
                  </a:ext>
                </a:extLst>
              </a:tr>
              <a:tr h="499580">
                <a:tc>
                  <a:txBody>
                    <a:bodyPr/>
                    <a:lstStyle/>
                    <a:p>
                      <a:r>
                        <a:rPr lang="en-GB" sz="1800" b="0" i="0">
                          <a:latin typeface="Arial" panose="020B0604020202020204" pitchFamily="34" charset="0"/>
                          <a:cs typeface="Arial" panose="020B0604020202020204" pitchFamily="34" charset="0"/>
                        </a:rPr>
                        <a:t>Arial 18pt</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extLst>
                  <a:ext uri="{0D108BD9-81ED-4DB2-BD59-A6C34878D82A}">
                    <a16:rowId xmlns:a16="http://schemas.microsoft.com/office/drawing/2014/main" val="10001"/>
                  </a:ext>
                </a:extLst>
              </a:tr>
              <a:tr h="470777">
                <a:tc>
                  <a:txBody>
                    <a:bodyPr/>
                    <a:lstStyle/>
                    <a:p>
                      <a:r>
                        <a:rPr lang="en-GB" sz="1800" b="0" i="0">
                          <a:latin typeface="Arial" panose="020B0604020202020204" pitchFamily="34" charset="0"/>
                          <a:cs typeface="Arial" panose="020B0604020202020204" pitchFamily="34" charset="0"/>
                        </a:rPr>
                        <a:t>Arial 18pt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extLst>
                  <a:ext uri="{0D108BD9-81ED-4DB2-BD59-A6C34878D82A}">
                    <a16:rowId xmlns:a16="http://schemas.microsoft.com/office/drawing/2014/main" val="10002"/>
                  </a:ext>
                </a:extLst>
              </a:tr>
              <a:tr h="278179">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2"/>
                    </a:solidFill>
                  </a:tcPr>
                </a:tc>
                <a:extLst>
                  <a:ext uri="{0D108BD9-81ED-4DB2-BD59-A6C34878D82A}">
                    <a16:rowId xmlns:a16="http://schemas.microsoft.com/office/drawing/2014/main" val="10003"/>
                  </a:ext>
                </a:extLst>
              </a:tr>
              <a:tr h="278179">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tc>
                  <a:txBody>
                    <a:bodyPr/>
                    <a:lstStyle/>
                    <a:p>
                      <a:r>
                        <a:rPr lang="en-GB" sz="1800" b="0" i="0">
                          <a:latin typeface="Arial" panose="020B0604020202020204" pitchFamily="34" charset="0"/>
                          <a:cs typeface="Arial" panose="020B0604020202020204" pitchFamily="34" charset="0"/>
                        </a:rPr>
                        <a:t>Text</a:t>
                      </a:r>
                    </a:p>
                  </a:txBody>
                  <a:tcPr marL="91431" marR="91431" marT="60947" marB="60947">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Text Placeholder 3">
            <a:extLst>
              <a:ext uri="{FF2B5EF4-FFF2-40B4-BE49-F238E27FC236}">
                <a16:creationId xmlns:a16="http://schemas.microsoft.com/office/drawing/2014/main" id="{886E2EF0-1B5E-3E44-824E-3ECFBE30F9E4}"/>
              </a:ext>
            </a:extLst>
          </p:cNvPr>
          <p:cNvSpPr>
            <a:spLocks noGrp="1"/>
          </p:cNvSpPr>
          <p:nvPr>
            <p:ph type="body" sz="quarter" idx="10" hasCustomPrompt="1"/>
          </p:nvPr>
        </p:nvSpPr>
        <p:spPr>
          <a:xfrm>
            <a:off x="792164" y="1402397"/>
            <a:ext cx="5638000" cy="583593"/>
          </a:xfrm>
          <a:prstGeom prst="rect">
            <a:avLst/>
          </a:prstGeom>
        </p:spPr>
        <p:txBody>
          <a:bodyPr/>
          <a:lstStyle>
            <a:lvl1pPr marL="0" indent="0">
              <a:buNone/>
              <a:defRPr sz="3200" b="1" i="1">
                <a:solidFill>
                  <a:srgbClr val="005F9F"/>
                </a:solidFill>
                <a:latin typeface="Arial" panose="020B0604020202020204" pitchFamily="34" charset="0"/>
                <a:cs typeface="Arial" panose="020B0604020202020204" pitchFamily="34" charset="0"/>
              </a:defRPr>
            </a:lvl1pPr>
          </a:lstStyle>
          <a:p>
            <a:pPr lvl="0"/>
            <a:r>
              <a:rPr lang="en-GB"/>
              <a:t>Table Slide 5 Column</a:t>
            </a:r>
          </a:p>
        </p:txBody>
      </p:sp>
    </p:spTree>
    <p:extLst>
      <p:ext uri="{BB962C8B-B14F-4D97-AF65-F5344CB8AC3E}">
        <p14:creationId xmlns:p14="http://schemas.microsoft.com/office/powerpoint/2010/main" val="2354075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A64E61A-0351-2F41-863C-A000997FE02F}"/>
              </a:ext>
            </a:extLst>
          </p:cNvPr>
          <p:cNvGrpSpPr/>
          <p:nvPr userDrawn="1"/>
        </p:nvGrpSpPr>
        <p:grpSpPr>
          <a:xfrm>
            <a:off x="0" y="0"/>
            <a:ext cx="9144000" cy="5143500"/>
            <a:chOff x="0" y="0"/>
            <a:chExt cx="9144000" cy="5143500"/>
          </a:xfrm>
        </p:grpSpPr>
        <p:pic>
          <p:nvPicPr>
            <p:cNvPr id="17" name="Picture 16">
              <a:extLst>
                <a:ext uri="{FF2B5EF4-FFF2-40B4-BE49-F238E27FC236}">
                  <a16:creationId xmlns:a16="http://schemas.microsoft.com/office/drawing/2014/main" id="{81EE7C19-C590-7B4F-A3B4-CE9FFB3ABF7D}"/>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8" name="Picture 17" descr="UWL PP template gradient.png">
              <a:extLst>
                <a:ext uri="{FF2B5EF4-FFF2-40B4-BE49-F238E27FC236}">
                  <a16:creationId xmlns:a16="http://schemas.microsoft.com/office/drawing/2014/main" id="{EC5153E7-7A17-8249-8FB1-13331859B2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6407113" cy="3604001"/>
            </a:xfrm>
            <a:prstGeom prst="rect">
              <a:avLst/>
            </a:prstGeom>
          </p:spPr>
        </p:pic>
        <p:pic>
          <p:nvPicPr>
            <p:cNvPr id="19" name="Picture 18" descr="UWL+Career Universit#77A859.png">
              <a:extLst>
                <a:ext uri="{FF2B5EF4-FFF2-40B4-BE49-F238E27FC236}">
                  <a16:creationId xmlns:a16="http://schemas.microsoft.com/office/drawing/2014/main" id="{B162ABDF-6776-7D4D-80AC-C67ACDB6304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5253" y="266215"/>
              <a:ext cx="2401812" cy="540408"/>
            </a:xfrm>
            <a:prstGeom prst="rect">
              <a:avLst/>
            </a:prstGeom>
          </p:spPr>
        </p:pic>
      </p:grpSp>
      <p:pic>
        <p:nvPicPr>
          <p:cNvPr id="20" name="Content Placeholder 3">
            <a:extLst>
              <a:ext uri="{FF2B5EF4-FFF2-40B4-BE49-F238E27FC236}">
                <a16:creationId xmlns:a16="http://schemas.microsoft.com/office/drawing/2014/main" id="{912739EC-CDCD-554E-B899-3F587621FE1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45939" y="3103079"/>
            <a:ext cx="7834646" cy="854880"/>
          </a:xfrm>
          <a:prstGeom prst="rect">
            <a:avLst/>
          </a:prstGeom>
        </p:spPr>
      </p:pic>
      <p:sp>
        <p:nvSpPr>
          <p:cNvPr id="2" name="Title 1">
            <a:extLst>
              <a:ext uri="{FF2B5EF4-FFF2-40B4-BE49-F238E27FC236}">
                <a16:creationId xmlns:a16="http://schemas.microsoft.com/office/drawing/2014/main" id="{48F44F37-70BE-1D4B-9AE4-D9EA462D3F40}"/>
              </a:ext>
            </a:extLst>
          </p:cNvPr>
          <p:cNvSpPr>
            <a:spLocks noGrp="1"/>
          </p:cNvSpPr>
          <p:nvPr>
            <p:ph type="ctrTitle"/>
          </p:nvPr>
        </p:nvSpPr>
        <p:spPr>
          <a:xfrm>
            <a:off x="792163" y="3146610"/>
            <a:ext cx="7208837" cy="525369"/>
          </a:xfrm>
        </p:spPr>
        <p:txBody>
          <a:bodyPr anchor="b">
            <a:normAutofit/>
          </a:bodyPr>
          <a:lstStyle>
            <a:lvl1pPr algn="l">
              <a:defRPr sz="2400">
                <a:solidFill>
                  <a:schemeClr val="bg1"/>
                </a:solidFill>
              </a:defRPr>
            </a:lvl1pPr>
          </a:lstStyle>
          <a:p>
            <a:r>
              <a:rPr lang="en-GB"/>
              <a:t>Click to edit Master title style</a:t>
            </a:r>
            <a:endParaRPr lang="en-US"/>
          </a:p>
        </p:txBody>
      </p:sp>
      <p:sp>
        <p:nvSpPr>
          <p:cNvPr id="13" name="Slide Number Placeholder 5">
            <a:extLst>
              <a:ext uri="{FF2B5EF4-FFF2-40B4-BE49-F238E27FC236}">
                <a16:creationId xmlns:a16="http://schemas.microsoft.com/office/drawing/2014/main" id="{DC4302F0-B825-8A40-AA55-580443C66BC9}"/>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bg1"/>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4" name="Footer Placeholder 4">
            <a:extLst>
              <a:ext uri="{FF2B5EF4-FFF2-40B4-BE49-F238E27FC236}">
                <a16:creationId xmlns:a16="http://schemas.microsoft.com/office/drawing/2014/main" id="{988375C5-8565-6F43-B5AD-EA5B08292645}"/>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bg1"/>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11" name="Text Placeholder 4">
            <a:extLst>
              <a:ext uri="{FF2B5EF4-FFF2-40B4-BE49-F238E27FC236}">
                <a16:creationId xmlns:a16="http://schemas.microsoft.com/office/drawing/2014/main" id="{4414EEA8-DB75-0C4C-BC4F-8D7681A07658}"/>
              </a:ext>
            </a:extLst>
          </p:cNvPr>
          <p:cNvSpPr>
            <a:spLocks noGrp="1"/>
          </p:cNvSpPr>
          <p:nvPr>
            <p:ph type="body" sz="quarter" idx="10"/>
          </p:nvPr>
        </p:nvSpPr>
        <p:spPr>
          <a:xfrm>
            <a:off x="798983" y="3888825"/>
            <a:ext cx="7553325" cy="360884"/>
          </a:xfrm>
        </p:spPr>
        <p:txBody>
          <a:bodyPr anchor="b"/>
          <a:lstStyle/>
          <a:p>
            <a:pPr lvl="0"/>
            <a:r>
              <a:rPr lang="en-GB"/>
              <a:t>Click to edit Master text styles</a:t>
            </a:r>
          </a:p>
        </p:txBody>
      </p:sp>
      <p:sp>
        <p:nvSpPr>
          <p:cNvPr id="12" name="Text Placeholder 3">
            <a:extLst>
              <a:ext uri="{FF2B5EF4-FFF2-40B4-BE49-F238E27FC236}">
                <a16:creationId xmlns:a16="http://schemas.microsoft.com/office/drawing/2014/main" id="{D8128DD8-E147-FC49-82FE-4C6633B9AC77}"/>
              </a:ext>
            </a:extLst>
          </p:cNvPr>
          <p:cNvSpPr>
            <a:spLocks noGrp="1"/>
          </p:cNvSpPr>
          <p:nvPr>
            <p:ph type="body" sz="quarter" idx="11"/>
          </p:nvPr>
        </p:nvSpPr>
        <p:spPr>
          <a:xfrm>
            <a:off x="792163" y="4368800"/>
            <a:ext cx="7559675" cy="273844"/>
          </a:xfrm>
        </p:spPr>
        <p:txBody>
          <a:bodyPr anchor="b"/>
          <a:lstStyle>
            <a:lvl1pPr>
              <a:defRPr sz="1200"/>
            </a:lvl1pPr>
          </a:lstStyle>
          <a:p>
            <a:pPr lvl="0"/>
            <a:r>
              <a:rPr lang="en-GB"/>
              <a:t>Click to edit Master text styles</a:t>
            </a:r>
            <a:endParaRPr lang="en-US"/>
          </a:p>
        </p:txBody>
      </p:sp>
    </p:spTree>
    <p:extLst>
      <p:ext uri="{BB962C8B-B14F-4D97-AF65-F5344CB8AC3E}">
        <p14:creationId xmlns:p14="http://schemas.microsoft.com/office/powerpoint/2010/main" val="3961402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pic>
        <p:nvPicPr>
          <p:cNvPr id="3" name="Picture 2">
            <a:extLst>
              <a:ext uri="{FF2B5EF4-FFF2-40B4-BE49-F238E27FC236}">
                <a16:creationId xmlns:a16="http://schemas.microsoft.com/office/drawing/2014/main" id="{F6C9A8E6-B797-CE40-85E4-078336FEF5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52550" y="1985991"/>
            <a:ext cx="6438900" cy="2590800"/>
          </a:xfrm>
          <a:prstGeom prst="rect">
            <a:avLst/>
          </a:prstGeom>
        </p:spPr>
      </p:pic>
      <p:sp>
        <p:nvSpPr>
          <p:cNvPr id="12" name="Text Placeholder 3">
            <a:extLst>
              <a:ext uri="{FF2B5EF4-FFF2-40B4-BE49-F238E27FC236}">
                <a16:creationId xmlns:a16="http://schemas.microsoft.com/office/drawing/2014/main" id="{57317512-E46B-3F4F-B7A0-9D3170560791}"/>
              </a:ext>
            </a:extLst>
          </p:cNvPr>
          <p:cNvSpPr>
            <a:spLocks noGrp="1"/>
          </p:cNvSpPr>
          <p:nvPr>
            <p:ph type="body" sz="quarter" idx="10" hasCustomPrompt="1"/>
          </p:nvPr>
        </p:nvSpPr>
        <p:spPr>
          <a:xfrm>
            <a:off x="792164" y="1402397"/>
            <a:ext cx="5638000" cy="583593"/>
          </a:xfrm>
          <a:prstGeom prst="rect">
            <a:avLst/>
          </a:prstGeom>
        </p:spPr>
        <p:txBody>
          <a:bodyPr/>
          <a:lstStyle>
            <a:lvl1pPr marL="0" indent="0">
              <a:buNone/>
              <a:defRPr sz="3200" b="1" i="1">
                <a:solidFill>
                  <a:srgbClr val="005F9F"/>
                </a:solidFill>
                <a:latin typeface="Arial" panose="020B0604020202020204" pitchFamily="34" charset="0"/>
                <a:cs typeface="Arial" panose="020B0604020202020204" pitchFamily="34" charset="0"/>
              </a:defRPr>
            </a:lvl1pPr>
          </a:lstStyle>
          <a:p>
            <a:pPr lvl="0"/>
            <a:r>
              <a:rPr lang="en-GB"/>
              <a:t>Primary Flow Chart Colours</a:t>
            </a:r>
          </a:p>
        </p:txBody>
      </p:sp>
    </p:spTree>
    <p:extLst>
      <p:ext uri="{BB962C8B-B14F-4D97-AF65-F5344CB8AC3E}">
        <p14:creationId xmlns:p14="http://schemas.microsoft.com/office/powerpoint/2010/main" val="2822472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3F06CC-8C3B-644C-B83D-103FD56FD1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8983" y="2018759"/>
            <a:ext cx="6577177" cy="2553904"/>
          </a:xfrm>
          <a:prstGeom prst="rect">
            <a:avLst/>
          </a:prstGeom>
        </p:spPr>
      </p:pic>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7" name="Text Placeholder 3">
            <a:extLst>
              <a:ext uri="{FF2B5EF4-FFF2-40B4-BE49-F238E27FC236}">
                <a16:creationId xmlns:a16="http://schemas.microsoft.com/office/drawing/2014/main" id="{FEA9C1FD-45E1-594D-93AD-4C26627AD245}"/>
              </a:ext>
            </a:extLst>
          </p:cNvPr>
          <p:cNvSpPr>
            <a:spLocks noGrp="1"/>
          </p:cNvSpPr>
          <p:nvPr>
            <p:ph type="body" sz="quarter" idx="10" hasCustomPrompt="1"/>
          </p:nvPr>
        </p:nvSpPr>
        <p:spPr>
          <a:xfrm>
            <a:off x="792164" y="1402397"/>
            <a:ext cx="6425500" cy="583593"/>
          </a:xfrm>
          <a:prstGeom prst="rect">
            <a:avLst/>
          </a:prstGeom>
        </p:spPr>
        <p:txBody>
          <a:bodyPr/>
          <a:lstStyle>
            <a:lvl1pPr marL="0" indent="0">
              <a:buNone/>
              <a:defRPr sz="3200" b="1" i="1">
                <a:solidFill>
                  <a:srgbClr val="005F9F"/>
                </a:solidFill>
                <a:latin typeface="Arial" panose="020B0604020202020204" pitchFamily="34" charset="0"/>
                <a:cs typeface="Arial" panose="020B0604020202020204" pitchFamily="34" charset="0"/>
              </a:defRPr>
            </a:lvl1pPr>
          </a:lstStyle>
          <a:p>
            <a:pPr lvl="0"/>
            <a:r>
              <a:rPr lang="en-GB"/>
              <a:t>Secondary Flow Chart Colours</a:t>
            </a:r>
          </a:p>
        </p:txBody>
      </p:sp>
    </p:spTree>
    <p:extLst>
      <p:ext uri="{BB962C8B-B14F-4D97-AF65-F5344CB8AC3E}">
        <p14:creationId xmlns:p14="http://schemas.microsoft.com/office/powerpoint/2010/main" val="355801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6" name="Picture 5">
            <a:extLst>
              <a:ext uri="{FF2B5EF4-FFF2-40B4-BE49-F238E27FC236}">
                <a16:creationId xmlns:a16="http://schemas.microsoft.com/office/drawing/2014/main" id="{158F11C9-CA25-7D4C-A45A-100ECC790D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16490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5" name="Picture 4">
            <a:extLst>
              <a:ext uri="{FF2B5EF4-FFF2-40B4-BE49-F238E27FC236}">
                <a16:creationId xmlns:a16="http://schemas.microsoft.com/office/drawing/2014/main" id="{73E0937A-98FB-E44B-8CFF-9CEE8342D5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53643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7" name="Picture 6">
            <a:extLst>
              <a:ext uri="{FF2B5EF4-FFF2-40B4-BE49-F238E27FC236}">
                <a16:creationId xmlns:a16="http://schemas.microsoft.com/office/drawing/2014/main" id="{1E0F701C-2F0C-594A-9E9B-32B52F0E63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30029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7" name="Picture 6">
            <a:extLst>
              <a:ext uri="{FF2B5EF4-FFF2-40B4-BE49-F238E27FC236}">
                <a16:creationId xmlns:a16="http://schemas.microsoft.com/office/drawing/2014/main" id="{85450756-7E47-E049-BA8A-B305ACDFE4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876145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8" name="Picture 7">
            <a:extLst>
              <a:ext uri="{FF2B5EF4-FFF2-40B4-BE49-F238E27FC236}">
                <a16:creationId xmlns:a16="http://schemas.microsoft.com/office/drawing/2014/main" id="{FD4B27F9-F805-ED42-B545-93788B5C35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39370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7" name="Picture 6">
            <a:extLst>
              <a:ext uri="{FF2B5EF4-FFF2-40B4-BE49-F238E27FC236}">
                <a16:creationId xmlns:a16="http://schemas.microsoft.com/office/drawing/2014/main" id="{1C9728D3-F360-3F4D-88E7-058979613A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1040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7" name="Picture 6">
            <a:extLst>
              <a:ext uri="{FF2B5EF4-FFF2-40B4-BE49-F238E27FC236}">
                <a16:creationId xmlns:a16="http://schemas.microsoft.com/office/drawing/2014/main" id="{AB4C7096-D053-B642-B997-77F6BC4884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05800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7" name="Picture 6">
            <a:extLst>
              <a:ext uri="{FF2B5EF4-FFF2-40B4-BE49-F238E27FC236}">
                <a16:creationId xmlns:a16="http://schemas.microsoft.com/office/drawing/2014/main" id="{C0F558BC-2618-274C-8CE3-249CBFB5BC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8356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C7C8FC-FC20-824A-BCCD-F39545D66391}"/>
              </a:ext>
            </a:extLst>
          </p:cNvPr>
          <p:cNvGrpSpPr/>
          <p:nvPr userDrawn="1"/>
        </p:nvGrpSpPr>
        <p:grpSpPr>
          <a:xfrm>
            <a:off x="0" y="0"/>
            <a:ext cx="9144000" cy="5143500"/>
            <a:chOff x="0" y="0"/>
            <a:chExt cx="9144000" cy="5143500"/>
          </a:xfrm>
        </p:grpSpPr>
        <p:pic>
          <p:nvPicPr>
            <p:cNvPr id="6" name="Picture 5">
              <a:extLst>
                <a:ext uri="{FF2B5EF4-FFF2-40B4-BE49-F238E27FC236}">
                  <a16:creationId xmlns:a16="http://schemas.microsoft.com/office/drawing/2014/main" id="{85552425-2917-994C-8C7A-B733CE7B01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1" name="Picture 20" descr="UWL PP template gradient.png">
              <a:extLst>
                <a:ext uri="{FF2B5EF4-FFF2-40B4-BE49-F238E27FC236}">
                  <a16:creationId xmlns:a16="http://schemas.microsoft.com/office/drawing/2014/main" id="{A9782917-D960-2944-AF4C-6848CBF0673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7559675" cy="5143500"/>
            </a:xfrm>
            <a:prstGeom prst="rect">
              <a:avLst/>
            </a:prstGeom>
          </p:spPr>
        </p:pic>
        <p:pic>
          <p:nvPicPr>
            <p:cNvPr id="22" name="Picture 21" descr="UWL+Career Universit#77A859.png">
              <a:extLst>
                <a:ext uri="{FF2B5EF4-FFF2-40B4-BE49-F238E27FC236}">
                  <a16:creationId xmlns:a16="http://schemas.microsoft.com/office/drawing/2014/main" id="{523EAC17-7345-2940-9B94-9B67044F868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5253" y="266215"/>
              <a:ext cx="2401812" cy="540408"/>
            </a:xfrm>
            <a:prstGeom prst="rect">
              <a:avLst/>
            </a:prstGeom>
          </p:spPr>
        </p:pic>
      </p:grpSp>
      <p:pic>
        <p:nvPicPr>
          <p:cNvPr id="20" name="Content Placeholder 3">
            <a:extLst>
              <a:ext uri="{FF2B5EF4-FFF2-40B4-BE49-F238E27FC236}">
                <a16:creationId xmlns:a16="http://schemas.microsoft.com/office/drawing/2014/main" id="{912739EC-CDCD-554E-B899-3F587621FE1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45939" y="3103079"/>
            <a:ext cx="7834646" cy="854880"/>
          </a:xfrm>
          <a:prstGeom prst="rect">
            <a:avLst/>
          </a:prstGeom>
        </p:spPr>
      </p:pic>
      <p:sp>
        <p:nvSpPr>
          <p:cNvPr id="2" name="Title 1">
            <a:extLst>
              <a:ext uri="{FF2B5EF4-FFF2-40B4-BE49-F238E27FC236}">
                <a16:creationId xmlns:a16="http://schemas.microsoft.com/office/drawing/2014/main" id="{48F44F37-70BE-1D4B-9AE4-D9EA462D3F40}"/>
              </a:ext>
            </a:extLst>
          </p:cNvPr>
          <p:cNvSpPr>
            <a:spLocks noGrp="1"/>
          </p:cNvSpPr>
          <p:nvPr>
            <p:ph type="ctrTitle"/>
          </p:nvPr>
        </p:nvSpPr>
        <p:spPr>
          <a:xfrm>
            <a:off x="792163" y="3146610"/>
            <a:ext cx="7208837" cy="525369"/>
          </a:xfrm>
        </p:spPr>
        <p:txBody>
          <a:bodyPr anchor="b">
            <a:normAutofit/>
          </a:bodyPr>
          <a:lstStyle>
            <a:lvl1pPr algn="l">
              <a:defRPr sz="2400">
                <a:solidFill>
                  <a:schemeClr val="bg1"/>
                </a:solidFill>
              </a:defRPr>
            </a:lvl1pPr>
          </a:lstStyle>
          <a:p>
            <a:r>
              <a:rPr lang="en-GB"/>
              <a:t>Click to edit Master title style</a:t>
            </a:r>
            <a:endParaRPr lang="en-US"/>
          </a:p>
        </p:txBody>
      </p:sp>
      <p:sp>
        <p:nvSpPr>
          <p:cNvPr id="13" name="Slide Number Placeholder 5">
            <a:extLst>
              <a:ext uri="{FF2B5EF4-FFF2-40B4-BE49-F238E27FC236}">
                <a16:creationId xmlns:a16="http://schemas.microsoft.com/office/drawing/2014/main" id="{DC4302F0-B825-8A40-AA55-580443C66BC9}"/>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bg1"/>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4" name="Footer Placeholder 4">
            <a:extLst>
              <a:ext uri="{FF2B5EF4-FFF2-40B4-BE49-F238E27FC236}">
                <a16:creationId xmlns:a16="http://schemas.microsoft.com/office/drawing/2014/main" id="{988375C5-8565-6F43-B5AD-EA5B08292645}"/>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bg1"/>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11" name="Text Placeholder 4">
            <a:extLst>
              <a:ext uri="{FF2B5EF4-FFF2-40B4-BE49-F238E27FC236}">
                <a16:creationId xmlns:a16="http://schemas.microsoft.com/office/drawing/2014/main" id="{4414EEA8-DB75-0C4C-BC4F-8D7681A07658}"/>
              </a:ext>
            </a:extLst>
          </p:cNvPr>
          <p:cNvSpPr>
            <a:spLocks noGrp="1"/>
          </p:cNvSpPr>
          <p:nvPr>
            <p:ph type="body" sz="quarter" idx="10"/>
          </p:nvPr>
        </p:nvSpPr>
        <p:spPr>
          <a:xfrm>
            <a:off x="798983" y="3888825"/>
            <a:ext cx="7553325" cy="360884"/>
          </a:xfrm>
        </p:spPr>
        <p:txBody>
          <a:bodyPr anchor="b"/>
          <a:lstStyle/>
          <a:p>
            <a:pPr lvl="0"/>
            <a:r>
              <a:rPr lang="en-GB"/>
              <a:t>Click to edit Master text styles</a:t>
            </a:r>
          </a:p>
        </p:txBody>
      </p:sp>
      <p:sp>
        <p:nvSpPr>
          <p:cNvPr id="12" name="Text Placeholder 3">
            <a:extLst>
              <a:ext uri="{FF2B5EF4-FFF2-40B4-BE49-F238E27FC236}">
                <a16:creationId xmlns:a16="http://schemas.microsoft.com/office/drawing/2014/main" id="{D8128DD8-E147-FC49-82FE-4C6633B9AC77}"/>
              </a:ext>
            </a:extLst>
          </p:cNvPr>
          <p:cNvSpPr>
            <a:spLocks noGrp="1"/>
          </p:cNvSpPr>
          <p:nvPr>
            <p:ph type="body" sz="quarter" idx="11"/>
          </p:nvPr>
        </p:nvSpPr>
        <p:spPr>
          <a:xfrm>
            <a:off x="792163" y="4368800"/>
            <a:ext cx="7559675" cy="273844"/>
          </a:xfrm>
        </p:spPr>
        <p:txBody>
          <a:bodyPr anchor="b"/>
          <a:lstStyle>
            <a:lvl1pPr>
              <a:defRPr sz="1200"/>
            </a:lvl1pPr>
          </a:lstStyle>
          <a:p>
            <a:pPr lvl="0"/>
            <a:r>
              <a:rPr lang="en-GB"/>
              <a:t>Click to edit Master text styles</a:t>
            </a:r>
            <a:endParaRPr lang="en-US"/>
          </a:p>
        </p:txBody>
      </p:sp>
    </p:spTree>
    <p:extLst>
      <p:ext uri="{BB962C8B-B14F-4D97-AF65-F5344CB8AC3E}">
        <p14:creationId xmlns:p14="http://schemas.microsoft.com/office/powerpoint/2010/main" val="4239412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7" name="Picture 6">
            <a:extLst>
              <a:ext uri="{FF2B5EF4-FFF2-40B4-BE49-F238E27FC236}">
                <a16:creationId xmlns:a16="http://schemas.microsoft.com/office/drawing/2014/main" id="{FF12963D-5C4E-8745-A2C7-95E81C54B7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75077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4DDF86E-6280-3540-A8F4-B9ACAF22F186}"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2C962-E850-D245-A416-D6EAC7A1B782}" type="slidenum">
              <a:rPr lang="en-US" smtClean="0"/>
              <a:t>‹#›</a:t>
            </a:fld>
            <a:endParaRPr lang="en-US"/>
          </a:p>
        </p:txBody>
      </p:sp>
    </p:spTree>
    <p:extLst>
      <p:ext uri="{BB962C8B-B14F-4D97-AF65-F5344CB8AC3E}">
        <p14:creationId xmlns:p14="http://schemas.microsoft.com/office/powerpoint/2010/main" val="3811379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8221934" y="4258745"/>
            <a:ext cx="926100" cy="7884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1350" noProof="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1350" noProof="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3083814" y="4036631"/>
            <a:ext cx="2976372" cy="624078"/>
          </a:xfrm>
          <a:gradFill>
            <a:gsLst>
              <a:gs pos="0">
                <a:schemeClr val="tx2"/>
              </a:gs>
              <a:gs pos="100000">
                <a:schemeClr val="tx1"/>
              </a:gs>
            </a:gsLst>
            <a:lin ang="10800000" scaled="1"/>
          </a:gradFill>
        </p:spPr>
        <p:txBody>
          <a:bodyPr lIns="144000" anchor="ctr" anchorCtr="0">
            <a:normAutofit/>
          </a:bodyPr>
          <a:lstStyle>
            <a:lvl1pPr algn="l">
              <a:defRPr sz="15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307592" y="834783"/>
            <a:ext cx="6528816" cy="3038094"/>
          </a:xfrm>
        </p:spPr>
        <p:txBody>
          <a:bodyPr anchor="ctr" anchorCtr="0">
            <a:normAutofit/>
          </a:bodyPr>
          <a:lstStyle>
            <a:lvl1pPr marL="0" indent="0" algn="ctr">
              <a:buNone/>
              <a:defRPr sz="1050"/>
            </a:lvl1pPr>
          </a:lstStyle>
          <a:p>
            <a:r>
              <a:rPr lang="en-US" noProof="0"/>
              <a:t>Click icon to add media</a:t>
            </a:r>
          </a:p>
        </p:txBody>
      </p:sp>
      <p:sp>
        <p:nvSpPr>
          <p:cNvPr id="17" name="Freeform: Shape 16">
            <a:extLst>
              <a:ext uri="{FF2B5EF4-FFF2-40B4-BE49-F238E27FC236}">
                <a16:creationId xmlns:a16="http://schemas.microsoft.com/office/drawing/2014/main" id="{C014D0AB-6E42-4C38-96B3-E4512EF81B12}"/>
              </a:ext>
            </a:extLst>
          </p:cNvPr>
          <p:cNvSpPr/>
          <p:nvPr/>
        </p:nvSpPr>
        <p:spPr>
          <a:xfrm>
            <a:off x="-9547" y="2292413"/>
            <a:ext cx="982195" cy="352827"/>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sz="1350" noProof="0"/>
          </a:p>
        </p:txBody>
      </p:sp>
      <p:sp>
        <p:nvSpPr>
          <p:cNvPr id="16" name="Freeform: Shape 15">
            <a:extLst>
              <a:ext uri="{FF2B5EF4-FFF2-40B4-BE49-F238E27FC236}">
                <a16:creationId xmlns:a16="http://schemas.microsoft.com/office/drawing/2014/main" id="{D0C0C476-0F93-4FFD-8D6A-6F1E2859E1FF}"/>
              </a:ext>
            </a:extLst>
          </p:cNvPr>
          <p:cNvSpPr/>
          <p:nvPr/>
        </p:nvSpPr>
        <p:spPr>
          <a:xfrm>
            <a:off x="-9546" y="2246641"/>
            <a:ext cx="1144304" cy="55308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sz="1350" noProof="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8094036" y="-9546"/>
            <a:ext cx="1048946" cy="12491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sz="1350" noProof="0"/>
          </a:p>
        </p:txBody>
      </p:sp>
      <p:sp>
        <p:nvSpPr>
          <p:cNvPr id="18" name="Freeform: Shape 17">
            <a:extLst>
              <a:ext uri="{FF2B5EF4-FFF2-40B4-BE49-F238E27FC236}">
                <a16:creationId xmlns:a16="http://schemas.microsoft.com/office/drawing/2014/main" id="{A8325BE9-BD79-4F37-99D7-6CE4487E9256}"/>
              </a:ext>
            </a:extLst>
          </p:cNvPr>
          <p:cNvSpPr/>
          <p:nvPr/>
        </p:nvSpPr>
        <p:spPr>
          <a:xfrm>
            <a:off x="8014842" y="-9546"/>
            <a:ext cx="1134769" cy="1487596"/>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sz="1350" noProof="0"/>
          </a:p>
        </p:txBody>
      </p:sp>
    </p:spTree>
    <p:extLst>
      <p:ext uri="{BB962C8B-B14F-4D97-AF65-F5344CB8AC3E}">
        <p14:creationId xmlns:p14="http://schemas.microsoft.com/office/powerpoint/2010/main" val="250372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FFBFD17-C098-FC40-A15E-FFC7E7520671}"/>
              </a:ext>
            </a:extLst>
          </p:cNvPr>
          <p:cNvGrpSpPr/>
          <p:nvPr userDrawn="1"/>
        </p:nvGrpSpPr>
        <p:grpSpPr>
          <a:xfrm>
            <a:off x="0" y="0"/>
            <a:ext cx="9144000" cy="5143500"/>
            <a:chOff x="0" y="0"/>
            <a:chExt cx="9144000" cy="5143500"/>
          </a:xfrm>
        </p:grpSpPr>
        <p:pic>
          <p:nvPicPr>
            <p:cNvPr id="4" name="Picture 3">
              <a:extLst>
                <a:ext uri="{FF2B5EF4-FFF2-40B4-BE49-F238E27FC236}">
                  <a16:creationId xmlns:a16="http://schemas.microsoft.com/office/drawing/2014/main" id="{F127B97C-14D4-5842-A25E-24FCFF3558DF}"/>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5" name="Picture 14" descr="UWL PP template gradient.png">
              <a:extLst>
                <a:ext uri="{FF2B5EF4-FFF2-40B4-BE49-F238E27FC236}">
                  <a16:creationId xmlns:a16="http://schemas.microsoft.com/office/drawing/2014/main" id="{2453C70A-C351-6443-A3B5-04F67E8F2A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7325488" cy="4120587"/>
            </a:xfrm>
            <a:prstGeom prst="rect">
              <a:avLst/>
            </a:prstGeom>
          </p:spPr>
        </p:pic>
        <p:pic>
          <p:nvPicPr>
            <p:cNvPr id="21" name="Picture 20" descr="UWL+Career Universit#77A859.png">
              <a:extLst>
                <a:ext uri="{FF2B5EF4-FFF2-40B4-BE49-F238E27FC236}">
                  <a16:creationId xmlns:a16="http://schemas.microsoft.com/office/drawing/2014/main" id="{A787EE7F-28E0-DD4C-A6EF-CB0840A71A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5253" y="266215"/>
              <a:ext cx="2401812" cy="540408"/>
            </a:xfrm>
            <a:prstGeom prst="rect">
              <a:avLst/>
            </a:prstGeom>
          </p:spPr>
        </p:pic>
      </p:grpSp>
      <p:pic>
        <p:nvPicPr>
          <p:cNvPr id="20" name="Content Placeholder 3">
            <a:extLst>
              <a:ext uri="{FF2B5EF4-FFF2-40B4-BE49-F238E27FC236}">
                <a16:creationId xmlns:a16="http://schemas.microsoft.com/office/drawing/2014/main" id="{912739EC-CDCD-554E-B899-3F587621FE1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45939" y="3103079"/>
            <a:ext cx="7834646" cy="854880"/>
          </a:xfrm>
          <a:prstGeom prst="rect">
            <a:avLst/>
          </a:prstGeom>
        </p:spPr>
      </p:pic>
      <p:sp>
        <p:nvSpPr>
          <p:cNvPr id="2" name="Title 1">
            <a:extLst>
              <a:ext uri="{FF2B5EF4-FFF2-40B4-BE49-F238E27FC236}">
                <a16:creationId xmlns:a16="http://schemas.microsoft.com/office/drawing/2014/main" id="{48F44F37-70BE-1D4B-9AE4-D9EA462D3F40}"/>
              </a:ext>
            </a:extLst>
          </p:cNvPr>
          <p:cNvSpPr>
            <a:spLocks noGrp="1"/>
          </p:cNvSpPr>
          <p:nvPr>
            <p:ph type="ctrTitle"/>
          </p:nvPr>
        </p:nvSpPr>
        <p:spPr>
          <a:xfrm>
            <a:off x="792163" y="3146610"/>
            <a:ext cx="7208837" cy="525369"/>
          </a:xfrm>
        </p:spPr>
        <p:txBody>
          <a:bodyPr anchor="b">
            <a:normAutofit/>
          </a:bodyPr>
          <a:lstStyle>
            <a:lvl1pPr algn="l">
              <a:defRPr sz="2400">
                <a:solidFill>
                  <a:schemeClr val="bg1"/>
                </a:solidFill>
              </a:defRPr>
            </a:lvl1pPr>
          </a:lstStyle>
          <a:p>
            <a:r>
              <a:rPr lang="en-GB"/>
              <a:t>Click to edit Master title style</a:t>
            </a:r>
            <a:endParaRPr lang="en-US"/>
          </a:p>
        </p:txBody>
      </p:sp>
      <p:sp>
        <p:nvSpPr>
          <p:cNvPr id="13" name="Slide Number Placeholder 5">
            <a:extLst>
              <a:ext uri="{FF2B5EF4-FFF2-40B4-BE49-F238E27FC236}">
                <a16:creationId xmlns:a16="http://schemas.microsoft.com/office/drawing/2014/main" id="{DC4302F0-B825-8A40-AA55-580443C66BC9}"/>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bg1"/>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4" name="Footer Placeholder 4">
            <a:extLst>
              <a:ext uri="{FF2B5EF4-FFF2-40B4-BE49-F238E27FC236}">
                <a16:creationId xmlns:a16="http://schemas.microsoft.com/office/drawing/2014/main" id="{988375C5-8565-6F43-B5AD-EA5B08292645}"/>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bg1"/>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11" name="Text Placeholder 4">
            <a:extLst>
              <a:ext uri="{FF2B5EF4-FFF2-40B4-BE49-F238E27FC236}">
                <a16:creationId xmlns:a16="http://schemas.microsoft.com/office/drawing/2014/main" id="{4414EEA8-DB75-0C4C-BC4F-8D7681A07658}"/>
              </a:ext>
            </a:extLst>
          </p:cNvPr>
          <p:cNvSpPr>
            <a:spLocks noGrp="1"/>
          </p:cNvSpPr>
          <p:nvPr>
            <p:ph type="body" sz="quarter" idx="10"/>
          </p:nvPr>
        </p:nvSpPr>
        <p:spPr>
          <a:xfrm>
            <a:off x="798983" y="3888825"/>
            <a:ext cx="7553325" cy="360884"/>
          </a:xfrm>
        </p:spPr>
        <p:txBody>
          <a:bodyPr anchor="b"/>
          <a:lstStyle/>
          <a:p>
            <a:pPr lvl="0"/>
            <a:r>
              <a:rPr lang="en-GB"/>
              <a:t>Click to edit Master text styles</a:t>
            </a:r>
          </a:p>
        </p:txBody>
      </p:sp>
      <p:sp>
        <p:nvSpPr>
          <p:cNvPr id="12" name="Text Placeholder 3">
            <a:extLst>
              <a:ext uri="{FF2B5EF4-FFF2-40B4-BE49-F238E27FC236}">
                <a16:creationId xmlns:a16="http://schemas.microsoft.com/office/drawing/2014/main" id="{D8128DD8-E147-FC49-82FE-4C6633B9AC77}"/>
              </a:ext>
            </a:extLst>
          </p:cNvPr>
          <p:cNvSpPr>
            <a:spLocks noGrp="1"/>
          </p:cNvSpPr>
          <p:nvPr>
            <p:ph type="body" sz="quarter" idx="11"/>
          </p:nvPr>
        </p:nvSpPr>
        <p:spPr>
          <a:xfrm>
            <a:off x="792163" y="4368800"/>
            <a:ext cx="7559675" cy="273844"/>
          </a:xfrm>
        </p:spPr>
        <p:txBody>
          <a:bodyPr anchor="b"/>
          <a:lstStyle>
            <a:lvl1pPr>
              <a:defRPr sz="1200"/>
            </a:lvl1pPr>
          </a:lstStyle>
          <a:p>
            <a:pPr lvl="0"/>
            <a:r>
              <a:rPr lang="en-GB"/>
              <a:t>Click to edit Master text styles</a:t>
            </a:r>
            <a:endParaRPr lang="en-US"/>
          </a:p>
        </p:txBody>
      </p:sp>
    </p:spTree>
    <p:extLst>
      <p:ext uri="{BB962C8B-B14F-4D97-AF65-F5344CB8AC3E}">
        <p14:creationId xmlns:p14="http://schemas.microsoft.com/office/powerpoint/2010/main" val="1993856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440AB20D-EA3E-DC49-86B2-06830B4F5891}"/>
              </a:ext>
            </a:extLst>
          </p:cNvPr>
          <p:cNvSpPr>
            <a:spLocks noGrp="1"/>
          </p:cNvSpPr>
          <p:nvPr>
            <p:ph idx="1" hasCustomPrompt="1"/>
          </p:nvPr>
        </p:nvSpPr>
        <p:spPr>
          <a:xfrm>
            <a:off x="792162" y="2103438"/>
            <a:ext cx="7723187" cy="2528887"/>
          </a:xfrm>
          <a:prstGeom prst="rect">
            <a:avLst/>
          </a:prstGeom>
        </p:spPr>
        <p:txBody>
          <a:bodyPr vert="horz" lIns="91440" tIns="45720" rIns="91440" bIns="45720" rtlCol="0">
            <a:normAutofit/>
          </a:bodyPr>
          <a:lstStyle>
            <a:lvl1pPr>
              <a:defRPr sz="1600"/>
            </a:lvl1pPr>
            <a:lvl5pPr>
              <a:defRPr sz="1600" b="0" i="0">
                <a:latin typeface="Arial" panose="020B0604020202020204" pitchFamily="34" charset="0"/>
                <a:cs typeface="Arial" panose="020B0604020202020204" pitchFamily="34" charset="0"/>
              </a:defRPr>
            </a:lvl5pPr>
          </a:lstStyle>
          <a:p>
            <a:r>
              <a:rPr lang="en-US" sz="1600" b="0" i="0">
                <a:latin typeface="Arial" panose="020B0604020202020204" pitchFamily="34" charset="0"/>
                <a:cs typeface="Arial" panose="020B0604020202020204" pitchFamily="34" charset="0"/>
              </a:rPr>
              <a:t>Text body</a:t>
            </a:r>
          </a:p>
          <a:p>
            <a:endParaRPr lang="en-US" sz="1600" b="0" i="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0" i="0">
                <a:latin typeface="Arial" panose="020B0604020202020204" pitchFamily="34" charset="0"/>
                <a:cs typeface="Arial" panose="020B0604020202020204" pitchFamily="34" charset="0"/>
              </a:rPr>
              <a:t>Bullet one</a:t>
            </a:r>
          </a:p>
          <a:p>
            <a:pPr marL="285750" indent="-285750">
              <a:buFont typeface="Arial" panose="020B0604020202020204" pitchFamily="34" charset="0"/>
              <a:buChar char="•"/>
            </a:pPr>
            <a:r>
              <a:rPr lang="en-US" sz="1600" b="0" i="0">
                <a:latin typeface="Arial" panose="020B0604020202020204" pitchFamily="34" charset="0"/>
                <a:cs typeface="Arial" panose="020B0604020202020204" pitchFamily="34" charset="0"/>
              </a:rPr>
              <a:t>Bullet two </a:t>
            </a:r>
          </a:p>
          <a:p>
            <a:pPr marL="285750" indent="-285750">
              <a:buFont typeface="Arial" panose="020B0604020202020204" pitchFamily="34" charset="0"/>
              <a:buChar char="•"/>
            </a:pPr>
            <a:r>
              <a:rPr lang="en-US" sz="1600" b="0" i="0">
                <a:latin typeface="Arial" panose="020B0604020202020204" pitchFamily="34" charset="0"/>
                <a:cs typeface="Arial" panose="020B0604020202020204" pitchFamily="34" charset="0"/>
              </a:rPr>
              <a:t>Bullet three</a:t>
            </a:r>
          </a:p>
          <a:p>
            <a:pPr lvl="4"/>
            <a:endParaRPr lang="en-US"/>
          </a:p>
        </p:txBody>
      </p:sp>
      <p:sp>
        <p:nvSpPr>
          <p:cNvPr id="6" name="Slide Number Placeholder 5">
            <a:extLst>
              <a:ext uri="{FF2B5EF4-FFF2-40B4-BE49-F238E27FC236}">
                <a16:creationId xmlns:a16="http://schemas.microsoft.com/office/drawing/2014/main" id="{6EC2C22F-D38C-F045-9A23-A5A59A3298CD}"/>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7" name="Footer Placeholder 4">
            <a:extLst>
              <a:ext uri="{FF2B5EF4-FFF2-40B4-BE49-F238E27FC236}">
                <a16:creationId xmlns:a16="http://schemas.microsoft.com/office/drawing/2014/main" id="{B33C06DA-87A0-A844-A9BD-FA2FBE0DA4F2}"/>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8" name="Text Placeholder 3">
            <a:extLst>
              <a:ext uri="{FF2B5EF4-FFF2-40B4-BE49-F238E27FC236}">
                <a16:creationId xmlns:a16="http://schemas.microsoft.com/office/drawing/2014/main" id="{AF0CCF90-A694-D245-81A1-A33159495F41}"/>
              </a:ext>
            </a:extLst>
          </p:cNvPr>
          <p:cNvSpPr>
            <a:spLocks noGrp="1"/>
          </p:cNvSpPr>
          <p:nvPr>
            <p:ph type="body" sz="quarter" idx="10" hasCustomPrompt="1"/>
          </p:nvPr>
        </p:nvSpPr>
        <p:spPr>
          <a:xfrm>
            <a:off x="792163" y="1402397"/>
            <a:ext cx="7723187" cy="583593"/>
          </a:xfrm>
          <a:prstGeom prst="rect">
            <a:avLst/>
          </a:prstGeom>
        </p:spPr>
        <p:txBody>
          <a:bodyPr/>
          <a:lstStyle>
            <a:lvl1pPr marL="0" indent="0">
              <a:buNone/>
              <a:defRPr sz="3200"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2125343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A615198-666B-5742-BE7C-B31575A27E93}"/>
              </a:ext>
            </a:extLst>
          </p:cNvPr>
          <p:cNvSpPr>
            <a:spLocks noGrp="1"/>
          </p:cNvSpPr>
          <p:nvPr>
            <p:ph idx="1" hasCustomPrompt="1"/>
          </p:nvPr>
        </p:nvSpPr>
        <p:spPr>
          <a:xfrm>
            <a:off x="792162" y="2103439"/>
            <a:ext cx="7723188" cy="1798001"/>
          </a:xfrm>
          <a:prstGeom prst="rect">
            <a:avLst/>
          </a:prstGeom>
        </p:spPr>
        <p:txBody>
          <a:bodyPr vert="horz" lIns="91440" tIns="45720" rIns="91440" bIns="45720" numCol="2" spcCol="18000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5pPr>
              <a:defRPr sz="1600" b="0" i="0">
                <a:latin typeface="Arial" panose="020B0604020202020204" pitchFamily="34" charset="0"/>
                <a:cs typeface="Arial" panose="020B0604020202020204" pitchFamily="34" charset="0"/>
              </a:defRPr>
            </a:lvl5pPr>
          </a:lstStyle>
          <a:p>
            <a:r>
              <a:rPr lang="en-US" sz="1600" b="0" i="0">
                <a:latin typeface="Arial" panose="020B0604020202020204" pitchFamily="34" charset="0"/>
                <a:cs typeface="Arial" panose="020B0604020202020204" pitchFamily="34" charset="0"/>
              </a:rPr>
              <a:t>Text body</a:t>
            </a:r>
          </a:p>
          <a:p>
            <a:pPr marL="285750" indent="-285750">
              <a:buFont typeface="Arial" panose="020B0604020202020204" pitchFamily="34" charset="0"/>
              <a:buChar char="•"/>
            </a:pPr>
            <a:r>
              <a:rPr lang="en-US" sz="1600" b="0" i="0">
                <a:latin typeface="Arial" panose="020B0604020202020204" pitchFamily="34" charset="0"/>
                <a:cs typeface="Arial" panose="020B0604020202020204" pitchFamily="34" charset="0"/>
              </a:rPr>
              <a:t>Bullet one</a:t>
            </a:r>
          </a:p>
          <a:p>
            <a:pPr marL="285750" indent="-285750">
              <a:buFont typeface="Arial" panose="020B0604020202020204" pitchFamily="34" charset="0"/>
              <a:buChar char="•"/>
            </a:pPr>
            <a:r>
              <a:rPr lang="en-US" sz="1600" b="0" i="0">
                <a:latin typeface="Arial" panose="020B0604020202020204" pitchFamily="34" charset="0"/>
                <a:cs typeface="Arial" panose="020B0604020202020204" pitchFamily="34" charset="0"/>
              </a:rPr>
              <a:t>Bullet two </a:t>
            </a:r>
          </a:p>
          <a:p>
            <a:pPr marL="285750" indent="-285750">
              <a:buFont typeface="Arial" panose="020B0604020202020204" pitchFamily="34" charset="0"/>
              <a:buChar char="•"/>
            </a:pPr>
            <a:r>
              <a:rPr lang="en-US" sz="1600" b="0" i="0">
                <a:latin typeface="Arial" panose="020B0604020202020204" pitchFamily="34" charset="0"/>
                <a:cs typeface="Arial" panose="020B0604020202020204" pitchFamily="34" charset="0"/>
              </a:rPr>
              <a:t>Bullet three</a:t>
            </a:r>
          </a:p>
          <a:p>
            <a:pPr marL="285750" indent="-285750">
              <a:buFont typeface="Arial" panose="020B0604020202020204" pitchFamily="34" charset="0"/>
              <a:buChar char="•"/>
            </a:pPr>
            <a:endParaRPr lang="en-US" sz="1600" b="0" i="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b="0" i="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b="0" i="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0" i="0">
                <a:latin typeface="Arial" panose="020B0604020202020204" pitchFamily="34" charset="0"/>
                <a:cs typeface="Arial" panose="020B0604020202020204" pitchFamily="34" charset="0"/>
              </a:rPr>
              <a:t>Bullet four</a:t>
            </a:r>
          </a:p>
          <a:p>
            <a:pPr marL="285750" indent="-285750">
              <a:buFont typeface="Arial" panose="020B0604020202020204" pitchFamily="34" charset="0"/>
              <a:buChar char="•"/>
            </a:pPr>
            <a:r>
              <a:rPr lang="en-US" sz="1600" b="0" i="0">
                <a:latin typeface="Arial" panose="020B0604020202020204" pitchFamily="34" charset="0"/>
                <a:cs typeface="Arial" panose="020B0604020202020204" pitchFamily="34" charset="0"/>
              </a:rPr>
              <a:t>Bullet five </a:t>
            </a:r>
          </a:p>
          <a:p>
            <a:pPr marL="285750" indent="-285750">
              <a:buFont typeface="Arial" panose="020B0604020202020204" pitchFamily="34" charset="0"/>
              <a:buChar char="•"/>
            </a:pPr>
            <a:r>
              <a:rPr lang="en-US" sz="1600" b="0" i="0">
                <a:latin typeface="Arial" panose="020B0604020202020204" pitchFamily="34" charset="0"/>
                <a:cs typeface="Arial" panose="020B0604020202020204" pitchFamily="34" charset="0"/>
              </a:rPr>
              <a:t>Bullet six</a:t>
            </a:r>
          </a:p>
          <a:p>
            <a:pPr marL="285750" indent="-285750">
              <a:buFont typeface="Arial" panose="020B0604020202020204" pitchFamily="34" charset="0"/>
              <a:buChar char="•"/>
            </a:pPr>
            <a:endParaRPr lang="en-US" sz="1600" b="0" i="0">
              <a:latin typeface="Arial" panose="020B0604020202020204" pitchFamily="34" charset="0"/>
              <a:cs typeface="Arial" panose="020B0604020202020204" pitchFamily="34" charset="0"/>
            </a:endParaRPr>
          </a:p>
          <a:p>
            <a:pPr lvl="4"/>
            <a:endParaRPr lang="en-US"/>
          </a:p>
        </p:txBody>
      </p:sp>
      <p:sp>
        <p:nvSpPr>
          <p:cNvPr id="9" name="Slide Number Placeholder 5">
            <a:extLst>
              <a:ext uri="{FF2B5EF4-FFF2-40B4-BE49-F238E27FC236}">
                <a16:creationId xmlns:a16="http://schemas.microsoft.com/office/drawing/2014/main" id="{A2049ED8-641B-364C-8FE6-280985E05D1D}"/>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0" name="Footer Placeholder 4">
            <a:extLst>
              <a:ext uri="{FF2B5EF4-FFF2-40B4-BE49-F238E27FC236}">
                <a16:creationId xmlns:a16="http://schemas.microsoft.com/office/drawing/2014/main" id="{CB468BB8-5B82-B544-887B-3B5A0558F32F}"/>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7" name="Text Placeholder 3">
            <a:extLst>
              <a:ext uri="{FF2B5EF4-FFF2-40B4-BE49-F238E27FC236}">
                <a16:creationId xmlns:a16="http://schemas.microsoft.com/office/drawing/2014/main" id="{DADA13E7-8FF3-FA40-AC2B-A2D0318E4D02}"/>
              </a:ext>
            </a:extLst>
          </p:cNvPr>
          <p:cNvSpPr>
            <a:spLocks noGrp="1"/>
          </p:cNvSpPr>
          <p:nvPr>
            <p:ph type="body" sz="quarter" idx="10" hasCustomPrompt="1"/>
          </p:nvPr>
        </p:nvSpPr>
        <p:spPr>
          <a:xfrm>
            <a:off x="792163" y="1402397"/>
            <a:ext cx="7723187" cy="583593"/>
          </a:xfrm>
          <a:prstGeom prst="rect">
            <a:avLst/>
          </a:prstGeom>
        </p:spPr>
        <p:txBody>
          <a:bodyPr/>
          <a:lstStyle>
            <a:lvl1pPr marL="0" indent="0">
              <a:buNone/>
              <a:defRPr sz="3200"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1421080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A615198-666B-5742-BE7C-B31575A27E93}"/>
              </a:ext>
            </a:extLst>
          </p:cNvPr>
          <p:cNvSpPr>
            <a:spLocks noGrp="1"/>
          </p:cNvSpPr>
          <p:nvPr>
            <p:ph idx="1" hasCustomPrompt="1"/>
          </p:nvPr>
        </p:nvSpPr>
        <p:spPr>
          <a:xfrm>
            <a:off x="792162" y="2103438"/>
            <a:ext cx="7723188" cy="2528887"/>
          </a:xfrm>
          <a:prstGeom prst="rect">
            <a:avLst/>
          </a:prstGeom>
        </p:spPr>
        <p:txBody>
          <a:bodyPr vert="horz" lIns="91440" tIns="45720" rIns="91440" bIns="45720" numCol="2" spcCol="180000" rtlCol="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vl5pPr marL="1828800" indent="0">
              <a:buNone/>
              <a:defRPr sz="16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p:txBody>
      </p:sp>
      <p:sp>
        <p:nvSpPr>
          <p:cNvPr id="9" name="Slide Number Placeholder 5">
            <a:extLst>
              <a:ext uri="{FF2B5EF4-FFF2-40B4-BE49-F238E27FC236}">
                <a16:creationId xmlns:a16="http://schemas.microsoft.com/office/drawing/2014/main" id="{A2049ED8-641B-364C-8FE6-280985E05D1D}"/>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0" name="Footer Placeholder 4">
            <a:extLst>
              <a:ext uri="{FF2B5EF4-FFF2-40B4-BE49-F238E27FC236}">
                <a16:creationId xmlns:a16="http://schemas.microsoft.com/office/drawing/2014/main" id="{CB468BB8-5B82-B544-887B-3B5A0558F32F}"/>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7" name="Text Placeholder 3">
            <a:extLst>
              <a:ext uri="{FF2B5EF4-FFF2-40B4-BE49-F238E27FC236}">
                <a16:creationId xmlns:a16="http://schemas.microsoft.com/office/drawing/2014/main" id="{2F38B62D-23CE-8747-BB4F-4F58CCC653E1}"/>
              </a:ext>
            </a:extLst>
          </p:cNvPr>
          <p:cNvSpPr>
            <a:spLocks noGrp="1"/>
          </p:cNvSpPr>
          <p:nvPr>
            <p:ph type="body" sz="quarter" idx="10" hasCustomPrompt="1"/>
          </p:nvPr>
        </p:nvSpPr>
        <p:spPr>
          <a:xfrm>
            <a:off x="792163" y="1402397"/>
            <a:ext cx="7723187" cy="583593"/>
          </a:xfrm>
          <a:prstGeom prst="rect">
            <a:avLst/>
          </a:prstGeom>
        </p:spPr>
        <p:txBody>
          <a:bodyPr/>
          <a:lstStyle>
            <a:lvl1pPr marL="0" indent="0">
              <a:buNone/>
              <a:defRPr sz="3200"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3317598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7" name="Picture 16" descr="UWL_1810161467.jpg">
            <a:extLst>
              <a:ext uri="{FF2B5EF4-FFF2-40B4-BE49-F238E27FC236}">
                <a16:creationId xmlns:a16="http://schemas.microsoft.com/office/drawing/2014/main" id="{AB195833-A4BB-A04E-B7B4-6E775BAC66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0202" y="1492250"/>
            <a:ext cx="1873622" cy="2780073"/>
          </a:xfrm>
          <a:prstGeom prst="rect">
            <a:avLst/>
          </a:prstGeom>
        </p:spPr>
      </p:pic>
      <p:sp>
        <p:nvSpPr>
          <p:cNvPr id="10" name="Text Placeholder 2">
            <a:extLst>
              <a:ext uri="{FF2B5EF4-FFF2-40B4-BE49-F238E27FC236}">
                <a16:creationId xmlns:a16="http://schemas.microsoft.com/office/drawing/2014/main" id="{7077B23A-F8D1-294F-954D-2FF337A69D5B}"/>
              </a:ext>
            </a:extLst>
          </p:cNvPr>
          <p:cNvSpPr>
            <a:spLocks noGrp="1"/>
          </p:cNvSpPr>
          <p:nvPr>
            <p:ph idx="1" hasCustomPrompt="1"/>
          </p:nvPr>
        </p:nvSpPr>
        <p:spPr>
          <a:xfrm>
            <a:off x="2884170" y="2103438"/>
            <a:ext cx="5631180" cy="2408597"/>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vl5pPr>
              <a:defRPr sz="16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latin typeface="Arial" panose="020B0604020202020204" pitchFamily="34" charset="0"/>
              <a:cs typeface="Arial" panose="020B0604020202020204" pitchFamily="34" charset="0"/>
            </a:endParaRPr>
          </a:p>
          <a:p>
            <a:endParaRPr lang="en-US" sz="1600" b="0" i="0">
              <a:latin typeface="Arial" panose="020B0604020202020204" pitchFamily="34" charset="0"/>
              <a:cs typeface="Arial" panose="020B0604020202020204" pitchFamily="34" charset="0"/>
            </a:endParaRPr>
          </a:p>
        </p:txBody>
      </p:sp>
      <p:sp>
        <p:nvSpPr>
          <p:cNvPr id="11" name="Slide Number Placeholder 5">
            <a:extLst>
              <a:ext uri="{FF2B5EF4-FFF2-40B4-BE49-F238E27FC236}">
                <a16:creationId xmlns:a16="http://schemas.microsoft.com/office/drawing/2014/main" id="{69559AD5-65B4-7347-B507-B33BA5D4D8D9}"/>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2" name="Footer Placeholder 4">
            <a:extLst>
              <a:ext uri="{FF2B5EF4-FFF2-40B4-BE49-F238E27FC236}">
                <a16:creationId xmlns:a16="http://schemas.microsoft.com/office/drawing/2014/main" id="{8BEBFE93-9C35-1047-9115-4609ACC1650E}"/>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14" name="Text Placeholder 3">
            <a:extLst>
              <a:ext uri="{FF2B5EF4-FFF2-40B4-BE49-F238E27FC236}">
                <a16:creationId xmlns:a16="http://schemas.microsoft.com/office/drawing/2014/main" id="{4B9E36AF-96B5-8148-B734-149477D1D824}"/>
              </a:ext>
            </a:extLst>
          </p:cNvPr>
          <p:cNvSpPr>
            <a:spLocks noGrp="1"/>
          </p:cNvSpPr>
          <p:nvPr>
            <p:ph type="body" sz="quarter" idx="10" hasCustomPrompt="1"/>
          </p:nvPr>
        </p:nvSpPr>
        <p:spPr>
          <a:xfrm>
            <a:off x="2884170" y="1402397"/>
            <a:ext cx="5631180" cy="583593"/>
          </a:xfrm>
          <a:prstGeom prst="rect">
            <a:avLst/>
          </a:prstGeom>
        </p:spPr>
        <p:txBody>
          <a:bodyPr/>
          <a:lstStyle>
            <a:lvl1pPr marL="0" indent="0">
              <a:buNone/>
              <a:defRPr sz="3200"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2304645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17" name="Picture 16" descr="UWL_1810161467.jpg">
            <a:extLst>
              <a:ext uri="{FF2B5EF4-FFF2-40B4-BE49-F238E27FC236}">
                <a16:creationId xmlns:a16="http://schemas.microsoft.com/office/drawing/2014/main" id="{AB195833-A4BB-A04E-B7B4-6E775BAC66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41728" y="1453264"/>
            <a:ext cx="1873622" cy="2780073"/>
          </a:xfrm>
          <a:prstGeom prst="rect">
            <a:avLst/>
          </a:prstGeom>
        </p:spPr>
      </p:pic>
      <p:sp>
        <p:nvSpPr>
          <p:cNvPr id="10" name="Text Placeholder 2">
            <a:extLst>
              <a:ext uri="{FF2B5EF4-FFF2-40B4-BE49-F238E27FC236}">
                <a16:creationId xmlns:a16="http://schemas.microsoft.com/office/drawing/2014/main" id="{7077B23A-F8D1-294F-954D-2FF337A69D5B}"/>
              </a:ext>
            </a:extLst>
          </p:cNvPr>
          <p:cNvSpPr>
            <a:spLocks noGrp="1"/>
          </p:cNvSpPr>
          <p:nvPr>
            <p:ph idx="1" hasCustomPrompt="1"/>
          </p:nvPr>
        </p:nvSpPr>
        <p:spPr>
          <a:xfrm>
            <a:off x="798983" y="2103438"/>
            <a:ext cx="5631180" cy="2408597"/>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lvl1pPr>
            <a:lvl5pPr>
              <a:defRPr sz="16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latin typeface="Arial" panose="020B0604020202020204" pitchFamily="34" charset="0"/>
              <a:cs typeface="Arial" panose="020B0604020202020204" pitchFamily="34" charset="0"/>
            </a:endParaRPr>
          </a:p>
          <a:p>
            <a:endParaRPr lang="en-US" sz="1600" b="0" i="0">
              <a:latin typeface="Arial" panose="020B0604020202020204" pitchFamily="34" charset="0"/>
              <a:cs typeface="Arial" panose="020B0604020202020204" pitchFamily="34" charset="0"/>
            </a:endParaRPr>
          </a:p>
        </p:txBody>
      </p:sp>
      <p:sp>
        <p:nvSpPr>
          <p:cNvPr id="11" name="Slide Number Placeholder 5">
            <a:extLst>
              <a:ext uri="{FF2B5EF4-FFF2-40B4-BE49-F238E27FC236}">
                <a16:creationId xmlns:a16="http://schemas.microsoft.com/office/drawing/2014/main" id="{69559AD5-65B4-7347-B507-B33BA5D4D8D9}"/>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2" name="Footer Placeholder 4">
            <a:extLst>
              <a:ext uri="{FF2B5EF4-FFF2-40B4-BE49-F238E27FC236}">
                <a16:creationId xmlns:a16="http://schemas.microsoft.com/office/drawing/2014/main" id="{8BEBFE93-9C35-1047-9115-4609ACC1650E}"/>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7" name="Text Placeholder 3">
            <a:extLst>
              <a:ext uri="{FF2B5EF4-FFF2-40B4-BE49-F238E27FC236}">
                <a16:creationId xmlns:a16="http://schemas.microsoft.com/office/drawing/2014/main" id="{B2DCB931-CAD2-3C48-88EB-4FB24E503A57}"/>
              </a:ext>
            </a:extLst>
          </p:cNvPr>
          <p:cNvSpPr>
            <a:spLocks noGrp="1"/>
          </p:cNvSpPr>
          <p:nvPr>
            <p:ph type="body" sz="quarter" idx="10" hasCustomPrompt="1"/>
          </p:nvPr>
        </p:nvSpPr>
        <p:spPr>
          <a:xfrm>
            <a:off x="792164" y="1402397"/>
            <a:ext cx="5638000" cy="583593"/>
          </a:xfrm>
          <a:prstGeom prst="rect">
            <a:avLst/>
          </a:prstGeom>
        </p:spPr>
        <p:txBody>
          <a:bodyPr/>
          <a:lstStyle>
            <a:lvl1pPr marL="0" indent="0">
              <a:buNone/>
              <a:defRPr sz="3200"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1126183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29"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0336CAC-F273-B64D-8C41-DA4C5D7AB963}"/>
              </a:ext>
            </a:extLst>
          </p:cNvPr>
          <p:cNvGrpSpPr/>
          <p:nvPr userDrawn="1"/>
        </p:nvGrpSpPr>
        <p:grpSpPr>
          <a:xfrm>
            <a:off x="0" y="0"/>
            <a:ext cx="9144000" cy="5143500"/>
            <a:chOff x="0" y="0"/>
            <a:chExt cx="9144000" cy="5143500"/>
          </a:xfrm>
        </p:grpSpPr>
        <p:pic>
          <p:nvPicPr>
            <p:cNvPr id="12" name="Picture 11">
              <a:extLst>
                <a:ext uri="{FF2B5EF4-FFF2-40B4-BE49-F238E27FC236}">
                  <a16:creationId xmlns:a16="http://schemas.microsoft.com/office/drawing/2014/main" id="{80173D64-999A-E54D-BD34-6F1329E57AF1}"/>
                </a:ext>
              </a:extLst>
            </p:cNvPr>
            <p:cNvPicPr>
              <a:picLocks noChangeAspect="1"/>
            </p:cNvPicPr>
            <p:nvPr userDrawn="1"/>
          </p:nvPicPr>
          <p:blipFill>
            <a:blip r:embed="rId6"/>
            <a:stretch>
              <a:fillRect/>
            </a:stretch>
          </p:blipFill>
          <p:spPr>
            <a:xfrm>
              <a:off x="0" y="0"/>
              <a:ext cx="9144000" cy="5143500"/>
            </a:xfrm>
            <a:prstGeom prst="rect">
              <a:avLst/>
            </a:prstGeom>
          </p:spPr>
        </p:pic>
        <p:pic>
          <p:nvPicPr>
            <p:cNvPr id="13" name="Picture 12" descr="UWL PP template gradient.png">
              <a:extLst>
                <a:ext uri="{FF2B5EF4-FFF2-40B4-BE49-F238E27FC236}">
                  <a16:creationId xmlns:a16="http://schemas.microsoft.com/office/drawing/2014/main" id="{35993611-F704-7544-8E13-DF922E79135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0"/>
              <a:ext cx="6407113" cy="3604001"/>
            </a:xfrm>
            <a:prstGeom prst="rect">
              <a:avLst/>
            </a:prstGeom>
          </p:spPr>
        </p:pic>
        <p:pic>
          <p:nvPicPr>
            <p:cNvPr id="14" name="Picture 13" descr="UWL+Career Universit#77A859.png">
              <a:extLst>
                <a:ext uri="{FF2B5EF4-FFF2-40B4-BE49-F238E27FC236}">
                  <a16:creationId xmlns:a16="http://schemas.microsoft.com/office/drawing/2014/main" id="{F96B7F65-90BF-9D40-AB65-481E02AEBF2D}"/>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305253" y="266215"/>
              <a:ext cx="2401812" cy="540408"/>
            </a:xfrm>
            <a:prstGeom prst="rect">
              <a:avLst/>
            </a:prstGeom>
          </p:spPr>
        </p:pic>
      </p:grpSp>
      <p:pic>
        <p:nvPicPr>
          <p:cNvPr id="9" name="Content Placeholder 3">
            <a:extLst>
              <a:ext uri="{FF2B5EF4-FFF2-40B4-BE49-F238E27FC236}">
                <a16:creationId xmlns:a16="http://schemas.microsoft.com/office/drawing/2014/main" id="{05514439-FE1A-9349-BEE4-D8A096903F0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5939" y="3103079"/>
            <a:ext cx="7834646" cy="854880"/>
          </a:xfrm>
          <a:prstGeom prst="rect">
            <a:avLst/>
          </a:prstGeom>
        </p:spPr>
      </p:pic>
      <p:sp>
        <p:nvSpPr>
          <p:cNvPr id="3" name="Text Placeholder 2">
            <a:extLst>
              <a:ext uri="{FF2B5EF4-FFF2-40B4-BE49-F238E27FC236}">
                <a16:creationId xmlns:a16="http://schemas.microsoft.com/office/drawing/2014/main" id="{10258B57-7AAC-974E-891F-3FDC7A0CDD66}"/>
              </a:ext>
            </a:extLst>
          </p:cNvPr>
          <p:cNvSpPr>
            <a:spLocks noGrp="1"/>
          </p:cNvSpPr>
          <p:nvPr>
            <p:ph type="body" idx="1"/>
          </p:nvPr>
        </p:nvSpPr>
        <p:spPr>
          <a:xfrm>
            <a:off x="798983" y="3957959"/>
            <a:ext cx="7552855" cy="674366"/>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p:txBody>
      </p:sp>
      <p:sp>
        <p:nvSpPr>
          <p:cNvPr id="2" name="Title Placeholder 1">
            <a:extLst>
              <a:ext uri="{FF2B5EF4-FFF2-40B4-BE49-F238E27FC236}">
                <a16:creationId xmlns:a16="http://schemas.microsoft.com/office/drawing/2014/main" id="{CCB7C7CB-633D-0C45-8D50-878243A278B6}"/>
              </a:ext>
            </a:extLst>
          </p:cNvPr>
          <p:cNvSpPr>
            <a:spLocks noGrp="1"/>
          </p:cNvSpPr>
          <p:nvPr>
            <p:ph type="title"/>
          </p:nvPr>
        </p:nvSpPr>
        <p:spPr>
          <a:xfrm>
            <a:off x="792162" y="3174799"/>
            <a:ext cx="7687327" cy="500922"/>
          </a:xfrm>
          <a:prstGeom prst="rect">
            <a:avLst/>
          </a:prstGeom>
        </p:spPr>
        <p:txBody>
          <a:bodyPr vert="horz" lIns="0" tIns="45720" rIns="0" bIns="45720" rtlCol="0" anchor="b" anchorCtr="0">
            <a:normAutofit/>
          </a:bodyPr>
          <a:lstStyle/>
          <a:p>
            <a:r>
              <a:rPr lang="en-GB"/>
              <a:t>Click to edit Master title style</a:t>
            </a:r>
            <a:endParaRPr lang="en-US"/>
          </a:p>
        </p:txBody>
      </p:sp>
      <p:sp>
        <p:nvSpPr>
          <p:cNvPr id="8" name="Slide Number Placeholder 5">
            <a:extLst>
              <a:ext uri="{FF2B5EF4-FFF2-40B4-BE49-F238E27FC236}">
                <a16:creationId xmlns:a16="http://schemas.microsoft.com/office/drawing/2014/main" id="{5123A6E2-0DE1-EE4A-97F7-3FEE733124F1}"/>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bg1"/>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0" name="Footer Placeholder 4">
            <a:extLst>
              <a:ext uri="{FF2B5EF4-FFF2-40B4-BE49-F238E27FC236}">
                <a16:creationId xmlns:a16="http://schemas.microsoft.com/office/drawing/2014/main" id="{CD1ED842-7B96-F247-B972-F4FEDD5A2E0D}"/>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bg1"/>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Tree>
    <p:extLst>
      <p:ext uri="{BB962C8B-B14F-4D97-AF65-F5344CB8AC3E}">
        <p14:creationId xmlns:p14="http://schemas.microsoft.com/office/powerpoint/2010/main" val="2363940805"/>
      </p:ext>
    </p:extLst>
  </p:cSld>
  <p:clrMap bg1="lt1" tx1="dk1" bg2="lt2" tx2="dk2" accent1="accent1" accent2="accent2" accent3="accent3" accent4="accent4" accent5="accent5" accent6="accent6" hlink="hlink" folHlink="folHlink"/>
  <p:sldLayoutIdLst>
    <p:sldLayoutId id="2147483702" r:id="rId1"/>
    <p:sldLayoutId id="2147483691" r:id="rId2"/>
    <p:sldLayoutId id="2147483704" r:id="rId3"/>
    <p:sldLayoutId id="2147483703" r:id="rId4"/>
  </p:sldLayoutIdLst>
  <p:hf hdr="0" dt="0"/>
  <p:txStyles>
    <p:titleStyle>
      <a:lvl1pPr algn="l" defTabSz="914400" rtl="0" eaLnBrk="1" latinLnBrk="0" hangingPunct="1">
        <a:lnSpc>
          <a:spcPct val="90000"/>
        </a:lnSpc>
        <a:spcBef>
          <a:spcPct val="0"/>
        </a:spcBef>
        <a:buNone/>
        <a:defRPr sz="2400" b="1" i="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9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49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136E45F-65D5-3B42-8DE8-F8B5010473BE}"/>
              </a:ext>
            </a:extLst>
          </p:cNvPr>
          <p:cNvSpPr>
            <a:spLocks noGrp="1"/>
          </p:cNvSpPr>
          <p:nvPr>
            <p:ph type="sldNum" sz="quarter" idx="4"/>
          </p:nvPr>
        </p:nvSpPr>
        <p:spPr>
          <a:xfrm>
            <a:off x="6229350" y="4767703"/>
            <a:ext cx="2122487" cy="273844"/>
          </a:xfrm>
          <a:prstGeom prst="rect">
            <a:avLst/>
          </a:prstGeom>
        </p:spPr>
        <p:txBody>
          <a:bodyPr vert="horz" lIns="0" tIns="45720" rIns="0" bIns="45720" rtlCol="0" anchor="ctr"/>
          <a:lstStyle>
            <a:lvl1pPr algn="r">
              <a:defRPr sz="9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3" name="Footer Placeholder 4">
            <a:extLst>
              <a:ext uri="{FF2B5EF4-FFF2-40B4-BE49-F238E27FC236}">
                <a16:creationId xmlns:a16="http://schemas.microsoft.com/office/drawing/2014/main" id="{ABD9CB9E-68D2-234C-A189-FE9A0D296697}"/>
              </a:ext>
            </a:extLst>
          </p:cNvPr>
          <p:cNvSpPr>
            <a:spLocks noGrp="1"/>
          </p:cNvSpPr>
          <p:nvPr>
            <p:ph type="ftr" sz="quarter" idx="3"/>
          </p:nvPr>
        </p:nvSpPr>
        <p:spPr>
          <a:xfrm>
            <a:off x="798983" y="4767263"/>
            <a:ext cx="5316067" cy="274637"/>
          </a:xfrm>
          <a:prstGeom prst="rect">
            <a:avLst/>
          </a:prstGeom>
        </p:spPr>
        <p:txBody>
          <a:bodyPr vert="horz" lIns="0" tIns="45720" rIns="0" bIns="45720" rtlCol="0" anchor="ctr"/>
          <a:lstStyle>
            <a:lvl1pPr marL="171450" indent="-171450" algn="ctr">
              <a:buFont typeface="Arial" panose="020B0604020202020204" pitchFamily="34" charset="0"/>
              <a:buChar char="•"/>
              <a:defRPr sz="9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cxnSp>
        <p:nvCxnSpPr>
          <p:cNvPr id="3" name="Straight Connector 2">
            <a:extLst>
              <a:ext uri="{FF2B5EF4-FFF2-40B4-BE49-F238E27FC236}">
                <a16:creationId xmlns:a16="http://schemas.microsoft.com/office/drawing/2014/main" id="{05116B4C-3B88-1143-9D0E-172F0824BDF9}"/>
              </a:ext>
            </a:extLst>
          </p:cNvPr>
          <p:cNvCxnSpPr/>
          <p:nvPr userDrawn="1"/>
        </p:nvCxnSpPr>
        <p:spPr>
          <a:xfrm>
            <a:off x="792480" y="4602480"/>
            <a:ext cx="7559357"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7" name="Picture 6">
            <a:extLst>
              <a:ext uri="{FF2B5EF4-FFF2-40B4-BE49-F238E27FC236}">
                <a16:creationId xmlns:a16="http://schemas.microsoft.com/office/drawing/2014/main" id="{363E8C57-D5D2-594D-AA59-6696BF2759DA}"/>
              </a:ext>
            </a:extLst>
          </p:cNvPr>
          <p:cNvPicPr>
            <a:picLocks noChangeAspect="1"/>
          </p:cNvPicPr>
          <p:nvPr userDrawn="1"/>
        </p:nvPicPr>
        <p:blipFill>
          <a:blip r:embed="rId30"/>
          <a:stretch>
            <a:fillRect/>
          </a:stretch>
        </p:blipFill>
        <p:spPr>
          <a:xfrm>
            <a:off x="-50801" y="-29210"/>
            <a:ext cx="3053413" cy="1187438"/>
          </a:xfrm>
          <a:prstGeom prst="rect">
            <a:avLst/>
          </a:prstGeom>
        </p:spPr>
      </p:pic>
    </p:spTree>
    <p:extLst>
      <p:ext uri="{BB962C8B-B14F-4D97-AF65-F5344CB8AC3E}">
        <p14:creationId xmlns:p14="http://schemas.microsoft.com/office/powerpoint/2010/main" val="235565217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5" r:id="rId3"/>
    <p:sldLayoutId id="2147483679" r:id="rId4"/>
    <p:sldLayoutId id="2147483708" r:id="rId5"/>
    <p:sldLayoutId id="2147483707" r:id="rId6"/>
    <p:sldLayoutId id="2147483709" r:id="rId7"/>
    <p:sldLayoutId id="2147483688" r:id="rId8"/>
    <p:sldLayoutId id="2147483706" r:id="rId9"/>
    <p:sldLayoutId id="2147483689" r:id="rId10"/>
    <p:sldLayoutId id="2147483710" r:id="rId11"/>
    <p:sldLayoutId id="214748368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6" r:id="rId27"/>
    <p:sldLayoutId id="2147483728" r:id="rId2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25" userDrawn="1">
          <p15:clr>
            <a:srgbClr val="F26B43"/>
          </p15:clr>
        </p15:guide>
        <p15:guide id="2" pos="49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onlineregistry.uwl.ac.uk/myRegistry/common/login.aspx"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uwl.ac.uk/about-us/policies-and-regulations"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hyperlink" Target="https://www.uwl.ac.uk/blackboard-help-students/"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9.png"/><Relationship Id="rId4" Type="http://schemas.openxmlformats.org/officeDocument/2006/relationships/hyperlink" Target="http://bit.ly/UWLBB"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9.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29.png"/><Relationship Id="rId1" Type="http://schemas.openxmlformats.org/officeDocument/2006/relationships/slideLayout" Target="../slideLayouts/slideLayout32.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png"/><Relationship Id="rId7" Type="http://schemas.openxmlformats.org/officeDocument/2006/relationships/diagramColors" Target="../diagrams/colors1.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29.png"/><Relationship Id="rId2" Type="http://schemas.openxmlformats.org/officeDocument/2006/relationships/slide" Target="slide3.xml"/><Relationship Id="rId1" Type="http://schemas.openxmlformats.org/officeDocument/2006/relationships/slideLayout" Target="../slideLayouts/slideLayout3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7.sv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s://uwloffice365live-my.sharepoint.com/:v:/g/personal/wellkar_uwl_ac_uk/EfmopQcwwT5DgllIPa2VHhkBqkUtN-y5M2MEiBAqOTkpCg?e=BQbgq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www.uwl.ac.uk/" TargetMode="External"/><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23415-CE31-443D-8DE9-FE7DD2E7F989}"/>
              </a:ext>
            </a:extLst>
          </p:cNvPr>
          <p:cNvSpPr>
            <a:spLocks noGrp="1"/>
          </p:cNvSpPr>
          <p:nvPr>
            <p:ph type="ctrTitle"/>
          </p:nvPr>
        </p:nvSpPr>
        <p:spPr>
          <a:xfrm>
            <a:off x="804491" y="3567709"/>
            <a:ext cx="7953918" cy="846152"/>
          </a:xfrm>
        </p:spPr>
        <p:txBody>
          <a:bodyPr>
            <a:normAutofit fontScale="90000"/>
          </a:bodyPr>
          <a:lstStyle/>
          <a:p>
            <a:r>
              <a:rPr lang="en-US" dirty="0">
                <a:latin typeface="Arial"/>
                <a:cs typeface="Arial"/>
              </a:rPr>
              <a:t>Welcome to OXFORD BUSINESS COLLEGE in partnership with The University of West London</a:t>
            </a:r>
            <a:br>
              <a:rPr lang="en-US" dirty="0">
                <a:latin typeface="Arial"/>
                <a:cs typeface="Arial"/>
              </a:rPr>
            </a:br>
            <a:br>
              <a:rPr lang="en-US" dirty="0">
                <a:latin typeface="Arial"/>
                <a:cs typeface="Arial"/>
              </a:rPr>
            </a:br>
            <a:endParaRPr lang="en-GB" dirty="0"/>
          </a:p>
        </p:txBody>
      </p:sp>
      <p:sp>
        <p:nvSpPr>
          <p:cNvPr id="3" name="Slide Number Placeholder 2">
            <a:extLst>
              <a:ext uri="{FF2B5EF4-FFF2-40B4-BE49-F238E27FC236}">
                <a16:creationId xmlns:a16="http://schemas.microsoft.com/office/drawing/2014/main" id="{0A6CB1A9-0047-4EDC-8125-EA573E1125CF}"/>
              </a:ext>
            </a:extLst>
          </p:cNvPr>
          <p:cNvSpPr>
            <a:spLocks noGrp="1"/>
          </p:cNvSpPr>
          <p:nvPr>
            <p:ph type="sldNum" sz="quarter" idx="4"/>
          </p:nvPr>
        </p:nvSpPr>
        <p:spPr/>
        <p:txBody>
          <a:bodyPr/>
          <a:lstStyle/>
          <a:p>
            <a:fld id="{8E7B9059-5C44-B042-9E21-3D8C513EB0EA}" type="slidenum">
              <a:rPr lang="en-US" smtClean="0"/>
              <a:pPr/>
              <a:t>1</a:t>
            </a:fld>
            <a:endParaRPr lang="en-US" dirty="0"/>
          </a:p>
        </p:txBody>
      </p:sp>
      <p:sp>
        <p:nvSpPr>
          <p:cNvPr id="4" name="Footer Placeholder 3">
            <a:extLst>
              <a:ext uri="{FF2B5EF4-FFF2-40B4-BE49-F238E27FC236}">
                <a16:creationId xmlns:a16="http://schemas.microsoft.com/office/drawing/2014/main" id="{857B464A-6811-479A-A5A3-7877B0595D23}"/>
              </a:ext>
            </a:extLst>
          </p:cNvPr>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2022</a:t>
            </a:r>
            <a:endParaRPr lang="en-US"/>
          </a:p>
        </p:txBody>
      </p:sp>
      <p:sp>
        <p:nvSpPr>
          <p:cNvPr id="6" name="Text Placeholder 5">
            <a:extLst>
              <a:ext uri="{FF2B5EF4-FFF2-40B4-BE49-F238E27FC236}">
                <a16:creationId xmlns:a16="http://schemas.microsoft.com/office/drawing/2014/main" id="{196182DA-C32D-4E07-999D-2E6A0CE65435}"/>
              </a:ext>
            </a:extLst>
          </p:cNvPr>
          <p:cNvSpPr>
            <a:spLocks noGrp="1"/>
          </p:cNvSpPr>
          <p:nvPr>
            <p:ph type="body" sz="quarter" idx="11"/>
          </p:nvPr>
        </p:nvSpPr>
        <p:spPr/>
        <p:txBody>
          <a:bodyPr/>
          <a:lstStyle/>
          <a:p>
            <a:r>
              <a:rPr lang="en-US" dirty="0">
                <a:latin typeface="Arial"/>
                <a:cs typeface="Arial"/>
              </a:rPr>
              <a:t>Date: September 2022 </a:t>
            </a:r>
            <a:r>
              <a:rPr lang="en-GB" dirty="0">
                <a:latin typeface="Arial"/>
                <a:cs typeface="Arial"/>
              </a:rPr>
              <a:t>  </a:t>
            </a:r>
            <a:endParaRPr lang="en-GB" dirty="0"/>
          </a:p>
        </p:txBody>
      </p:sp>
      <p:pic>
        <p:nvPicPr>
          <p:cNvPr id="5" name="Picture 4" descr="Logo&#10;&#10;Description automatically generated">
            <a:extLst>
              <a:ext uri="{FF2B5EF4-FFF2-40B4-BE49-F238E27FC236}">
                <a16:creationId xmlns:a16="http://schemas.microsoft.com/office/drawing/2014/main" id="{011670AC-A786-680D-2B4D-13022B7BB124}"/>
              </a:ext>
            </a:extLst>
          </p:cNvPr>
          <p:cNvPicPr>
            <a:picLocks noChangeAspect="1"/>
          </p:cNvPicPr>
          <p:nvPr/>
        </p:nvPicPr>
        <p:blipFill>
          <a:blip r:embed="rId2"/>
          <a:stretch>
            <a:fillRect/>
          </a:stretch>
        </p:blipFill>
        <p:spPr>
          <a:xfrm>
            <a:off x="257680" y="830682"/>
            <a:ext cx="2083404" cy="1785824"/>
          </a:xfrm>
          <a:prstGeom prst="rect">
            <a:avLst/>
          </a:prstGeom>
        </p:spPr>
      </p:pic>
      <p:sp>
        <p:nvSpPr>
          <p:cNvPr id="8" name="TextBox 7">
            <a:extLst>
              <a:ext uri="{FF2B5EF4-FFF2-40B4-BE49-F238E27FC236}">
                <a16:creationId xmlns:a16="http://schemas.microsoft.com/office/drawing/2014/main" id="{3E32896E-FA4F-0249-BC4B-EACE29ABA7F7}"/>
              </a:ext>
            </a:extLst>
          </p:cNvPr>
          <p:cNvSpPr txBox="1"/>
          <p:nvPr/>
        </p:nvSpPr>
        <p:spPr>
          <a:xfrm>
            <a:off x="1629279" y="3851153"/>
            <a:ext cx="5272788" cy="461665"/>
          </a:xfrm>
          <a:prstGeom prst="rect">
            <a:avLst/>
          </a:prstGeom>
          <a:noFill/>
        </p:spPr>
        <p:txBody>
          <a:bodyPr wrap="square" rtlCol="0">
            <a:spAutoFit/>
          </a:bodyPr>
          <a:lstStyle/>
          <a:p>
            <a:r>
              <a:rPr lang="en-GB" sz="2400" b="1" dirty="0">
                <a:solidFill>
                  <a:schemeClr val="bg1"/>
                </a:solidFill>
              </a:rPr>
              <a:t>BA(Hons) Business Studies  - Induction</a:t>
            </a:r>
          </a:p>
        </p:txBody>
      </p:sp>
    </p:spTree>
    <p:extLst>
      <p:ext uri="{BB962C8B-B14F-4D97-AF65-F5344CB8AC3E}">
        <p14:creationId xmlns:p14="http://schemas.microsoft.com/office/powerpoint/2010/main" val="148877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E7B9059-5C44-B042-9E21-3D8C513EB0EA}" type="slidenum">
              <a:rPr lang="en-US" smtClean="0"/>
              <a:pPr/>
              <a:t>10</a:t>
            </a:fld>
            <a:endParaRPr lang="en-US"/>
          </a:p>
        </p:txBody>
      </p:sp>
      <p:sp>
        <p:nvSpPr>
          <p:cNvPr id="4" name="Footer Placeholder 3"/>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2022</a:t>
            </a:r>
            <a:endParaRPr lang="en-US"/>
          </a:p>
        </p:txBody>
      </p:sp>
      <p:sp>
        <p:nvSpPr>
          <p:cNvPr id="5" name="Text Placeholder 4"/>
          <p:cNvSpPr>
            <a:spLocks noGrp="1"/>
          </p:cNvSpPr>
          <p:nvPr>
            <p:ph type="body" sz="quarter" idx="10"/>
          </p:nvPr>
        </p:nvSpPr>
        <p:spPr>
          <a:xfrm>
            <a:off x="2946832" y="374731"/>
            <a:ext cx="4439979" cy="583593"/>
          </a:xfrm>
        </p:spPr>
        <p:txBody>
          <a:bodyPr/>
          <a:lstStyle/>
          <a:p>
            <a:r>
              <a:rPr lang="en-GB" sz="2000" dirty="0"/>
              <a:t>UWL’s Facts and achievements</a:t>
            </a:r>
          </a:p>
        </p:txBody>
      </p:sp>
      <p:sp>
        <p:nvSpPr>
          <p:cNvPr id="10" name="TextBox 9"/>
          <p:cNvSpPr txBox="1"/>
          <p:nvPr/>
        </p:nvSpPr>
        <p:spPr>
          <a:xfrm>
            <a:off x="421097" y="1271284"/>
            <a:ext cx="7930739" cy="3277820"/>
          </a:xfrm>
          <a:prstGeom prst="rect">
            <a:avLst/>
          </a:prstGeom>
          <a:noFill/>
        </p:spPr>
        <p:txBody>
          <a:bodyPr wrap="square" rtlCol="0">
            <a:spAutoFit/>
          </a:bodyPr>
          <a:lstStyle/>
          <a:p>
            <a:pPr marL="285750" indent="-285750">
              <a:spcAft>
                <a:spcPts val="300"/>
              </a:spcAft>
              <a:buFont typeface="Wingdings" panose="05000000000000000000" pitchFamily="2" charset="2"/>
              <a:buChar char="§"/>
            </a:pPr>
            <a:r>
              <a:rPr lang="en-GB" sz="1600" dirty="0"/>
              <a:t>We have been voted </a:t>
            </a:r>
            <a:r>
              <a:rPr lang="en-GB" sz="1600" b="1" dirty="0">
                <a:solidFill>
                  <a:srgbClr val="0033CC"/>
                </a:solidFill>
              </a:rPr>
              <a:t>University of the Year for Student Experience </a:t>
            </a:r>
            <a:r>
              <a:rPr lang="en-GB" sz="1600" dirty="0"/>
              <a:t>in The Times and Sunday Times Good University Guide 2021, 2022 and 2023 </a:t>
            </a:r>
          </a:p>
          <a:p>
            <a:pPr marL="285750" indent="-285750">
              <a:spcAft>
                <a:spcPts val="300"/>
              </a:spcAft>
              <a:buFont typeface="Wingdings" panose="05000000000000000000" pitchFamily="2" charset="2"/>
              <a:buChar char="§"/>
            </a:pPr>
            <a:r>
              <a:rPr lang="en-GB" sz="1600" dirty="0"/>
              <a:t>University of the year for </a:t>
            </a:r>
            <a:r>
              <a:rPr lang="en-GB" sz="1600" b="1" dirty="0">
                <a:solidFill>
                  <a:srgbClr val="0033CC"/>
                </a:solidFill>
              </a:rPr>
              <a:t>Teaching Quality - 2023</a:t>
            </a:r>
            <a:r>
              <a:rPr lang="en-GB" sz="1600" dirty="0"/>
              <a:t>.</a:t>
            </a:r>
          </a:p>
          <a:p>
            <a:pPr marL="285750" indent="-285750">
              <a:spcAft>
                <a:spcPts val="300"/>
              </a:spcAft>
              <a:buFont typeface="Wingdings" panose="05000000000000000000" pitchFamily="2" charset="2"/>
              <a:buChar char="§"/>
            </a:pPr>
            <a:r>
              <a:rPr lang="en-GB" sz="1600" dirty="0"/>
              <a:t>In </a:t>
            </a:r>
            <a:r>
              <a:rPr lang="en-GB" sz="1600" b="1" dirty="0">
                <a:solidFill>
                  <a:srgbClr val="0033CC"/>
                </a:solidFill>
              </a:rPr>
              <a:t>The Guardian University Guide 2022</a:t>
            </a:r>
            <a:r>
              <a:rPr lang="en-GB" sz="1600" dirty="0"/>
              <a:t>, we are one of the top 40 universities in the UK.  UWL is now ranked 35</a:t>
            </a:r>
            <a:r>
              <a:rPr lang="en-GB" sz="1600" baseline="30000" dirty="0"/>
              <a:t>th</a:t>
            </a:r>
            <a:r>
              <a:rPr lang="en-GB" sz="1600" dirty="0"/>
              <a:t> in the UK and the top modern* university in London.</a:t>
            </a:r>
          </a:p>
          <a:p>
            <a:pPr marL="285750" indent="-285750">
              <a:spcAft>
                <a:spcPts val="300"/>
              </a:spcAft>
              <a:buClr>
                <a:schemeClr val="tx1">
                  <a:lumMod val="95000"/>
                  <a:lumOff val="5000"/>
                </a:schemeClr>
              </a:buClr>
              <a:buFont typeface="Wingdings" panose="05000000000000000000" pitchFamily="2" charset="2"/>
              <a:buChar char="§"/>
            </a:pPr>
            <a:r>
              <a:rPr lang="en-GB" sz="1600" b="1" dirty="0">
                <a:solidFill>
                  <a:srgbClr val="0033CC"/>
                </a:solidFill>
              </a:rPr>
              <a:t>Employability</a:t>
            </a:r>
            <a:r>
              <a:rPr lang="en-GB" sz="1600" dirty="0"/>
              <a:t> – Our career-focused courses will allow to immerse yourself in your chosen career before you even graduate</a:t>
            </a:r>
            <a:r>
              <a:rPr lang="en-GB" sz="1600" dirty="0">
                <a:solidFill>
                  <a:schemeClr val="tx1">
                    <a:lumMod val="95000"/>
                    <a:lumOff val="5000"/>
                  </a:schemeClr>
                </a:solidFill>
              </a:rPr>
              <a:t>.</a:t>
            </a:r>
          </a:p>
          <a:p>
            <a:pPr marL="285750" indent="-285750">
              <a:spcAft>
                <a:spcPts val="300"/>
              </a:spcAft>
              <a:buClr>
                <a:schemeClr val="tx1">
                  <a:lumMod val="95000"/>
                  <a:lumOff val="5000"/>
                </a:schemeClr>
              </a:buClr>
              <a:buFont typeface="Wingdings" panose="05000000000000000000" pitchFamily="2" charset="2"/>
              <a:buChar char="§"/>
            </a:pPr>
            <a:r>
              <a:rPr lang="en-GB" sz="1600" b="1" dirty="0">
                <a:solidFill>
                  <a:srgbClr val="0033CC"/>
                </a:solidFill>
              </a:rPr>
              <a:t>Diversity</a:t>
            </a:r>
            <a:r>
              <a:rPr lang="en-GB" sz="1600" dirty="0"/>
              <a:t> - We have one of the most diverse student populations in the country</a:t>
            </a:r>
            <a:r>
              <a:rPr lang="en-GB" sz="1600" dirty="0">
                <a:solidFill>
                  <a:schemeClr val="tx1">
                    <a:lumMod val="95000"/>
                    <a:lumOff val="5000"/>
                  </a:schemeClr>
                </a:solidFill>
              </a:rPr>
              <a:t>. </a:t>
            </a:r>
          </a:p>
          <a:p>
            <a:pPr marL="285750" indent="-285750">
              <a:spcAft>
                <a:spcPts val="300"/>
              </a:spcAft>
              <a:buClr>
                <a:schemeClr val="tx1">
                  <a:lumMod val="95000"/>
                  <a:lumOff val="5000"/>
                </a:schemeClr>
              </a:buClr>
              <a:buFont typeface="Wingdings" panose="05000000000000000000" pitchFamily="2" charset="2"/>
              <a:buChar char="§"/>
            </a:pPr>
            <a:r>
              <a:rPr lang="en-GB" sz="1600" dirty="0"/>
              <a:t>UWL is described as ‘home to the nation’s most </a:t>
            </a:r>
            <a:r>
              <a:rPr lang="en-GB" sz="1600" b="1" dirty="0"/>
              <a:t>contented students</a:t>
            </a:r>
            <a:r>
              <a:rPr lang="en-GB" sz="1600" dirty="0"/>
              <a:t>’ (Times Good University Guide 2023. )</a:t>
            </a:r>
            <a:endParaRPr lang="en-GB" sz="1600" dirty="0">
              <a:solidFill>
                <a:schemeClr val="tx1">
                  <a:lumMod val="95000"/>
                  <a:lumOff val="5000"/>
                </a:schemeClr>
              </a:solidFill>
            </a:endParaRPr>
          </a:p>
          <a:p>
            <a:pPr marL="285750" indent="-285750">
              <a:spcAft>
                <a:spcPts val="300"/>
              </a:spcAft>
              <a:buFont typeface="Wingdings" panose="05000000000000000000" pitchFamily="2" charset="2"/>
              <a:buChar char="§"/>
            </a:pPr>
            <a:r>
              <a:rPr lang="en-GB" sz="1600" dirty="0"/>
              <a:t>UWL’s achievements including </a:t>
            </a:r>
            <a:r>
              <a:rPr lang="en-GB" sz="1600" b="1" dirty="0">
                <a:solidFill>
                  <a:srgbClr val="0033CC"/>
                </a:solidFill>
              </a:rPr>
              <a:t>REF 2021</a:t>
            </a:r>
            <a:r>
              <a:rPr lang="en-GB" sz="1600" dirty="0">
                <a:solidFill>
                  <a:schemeClr val="tx1">
                    <a:lumMod val="95000"/>
                    <a:lumOff val="5000"/>
                  </a:schemeClr>
                </a:solidFill>
              </a:rPr>
              <a:t> and </a:t>
            </a:r>
            <a:r>
              <a:rPr lang="en-GB" sz="1600" b="1" dirty="0">
                <a:solidFill>
                  <a:srgbClr val="0033CC"/>
                </a:solidFill>
              </a:rPr>
              <a:t>NSS</a:t>
            </a:r>
            <a:r>
              <a:rPr lang="en-GB" sz="1600" dirty="0"/>
              <a:t> are on the next slide. </a:t>
            </a:r>
          </a:p>
        </p:txBody>
      </p:sp>
      <p:pic>
        <p:nvPicPr>
          <p:cNvPr id="11" name="Picture 10">
            <a:extLst>
              <a:ext uri="{FF2B5EF4-FFF2-40B4-BE49-F238E27FC236}">
                <a16:creationId xmlns:a16="http://schemas.microsoft.com/office/drawing/2014/main" id="{A1D89B43-5817-4885-B6AC-31ACEF04F5D9}"/>
              </a:ext>
            </a:extLst>
          </p:cNvPr>
          <p:cNvPicPr>
            <a:picLocks noChangeAspect="1"/>
          </p:cNvPicPr>
          <p:nvPr/>
        </p:nvPicPr>
        <p:blipFill>
          <a:blip r:embed="rId3"/>
          <a:stretch>
            <a:fillRect/>
          </a:stretch>
        </p:blipFill>
        <p:spPr>
          <a:xfrm>
            <a:off x="8097241" y="3095182"/>
            <a:ext cx="964132" cy="1554067"/>
          </a:xfrm>
          <a:prstGeom prst="rect">
            <a:avLst/>
          </a:prstGeom>
        </p:spPr>
      </p:pic>
      <p:pic>
        <p:nvPicPr>
          <p:cNvPr id="8" name="Picture 7">
            <a:extLst>
              <a:ext uri="{FF2B5EF4-FFF2-40B4-BE49-F238E27FC236}">
                <a16:creationId xmlns:a16="http://schemas.microsoft.com/office/drawing/2014/main" id="{A18EF4AD-850D-431C-B4EF-94D99A05BC54}"/>
              </a:ext>
            </a:extLst>
          </p:cNvPr>
          <p:cNvPicPr>
            <a:picLocks noChangeAspect="1"/>
          </p:cNvPicPr>
          <p:nvPr/>
        </p:nvPicPr>
        <p:blipFill>
          <a:blip r:embed="rId4"/>
          <a:stretch>
            <a:fillRect/>
          </a:stretch>
        </p:blipFill>
        <p:spPr>
          <a:xfrm>
            <a:off x="8040642" y="61770"/>
            <a:ext cx="1020731" cy="1354431"/>
          </a:xfrm>
          <a:prstGeom prst="rect">
            <a:avLst/>
          </a:prstGeom>
        </p:spPr>
      </p:pic>
    </p:spTree>
    <p:extLst>
      <p:ext uri="{BB962C8B-B14F-4D97-AF65-F5344CB8AC3E}">
        <p14:creationId xmlns:p14="http://schemas.microsoft.com/office/powerpoint/2010/main" val="341257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E8073-933C-4151-812F-620CE113D83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6B950CA-113C-4EB6-878F-207AC21423B6}"/>
              </a:ext>
            </a:extLst>
          </p:cNvPr>
          <p:cNvSpPr>
            <a:spLocks noGrp="1"/>
          </p:cNvSpPr>
          <p:nvPr>
            <p:ph type="subTitle" idx="1"/>
          </p:nvPr>
        </p:nvSpPr>
        <p:spPr/>
        <p:txBody>
          <a:bodyPr/>
          <a:lstStyle/>
          <a:p>
            <a:endParaRPr lang="en-GB"/>
          </a:p>
        </p:txBody>
      </p:sp>
      <p:pic>
        <p:nvPicPr>
          <p:cNvPr id="5" name="Picture 4" descr="Graphical user interface&#10;&#10;Description automatically generated with medium confidence">
            <a:extLst>
              <a:ext uri="{FF2B5EF4-FFF2-40B4-BE49-F238E27FC236}">
                <a16:creationId xmlns:a16="http://schemas.microsoft.com/office/drawing/2014/main" id="{092C67EF-AAE9-4E88-B055-6F23F6043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3D717F4E-78EE-F84C-0666-88288FE98683}"/>
              </a:ext>
            </a:extLst>
          </p:cNvPr>
          <p:cNvSpPr txBox="1"/>
          <p:nvPr/>
        </p:nvSpPr>
        <p:spPr>
          <a:xfrm>
            <a:off x="176014" y="2571750"/>
            <a:ext cx="1274249" cy="1107996"/>
          </a:xfrm>
          <a:prstGeom prst="rect">
            <a:avLst/>
          </a:prstGeom>
          <a:noFill/>
        </p:spPr>
        <p:txBody>
          <a:bodyPr wrap="square" rtlCol="0">
            <a:spAutoFit/>
          </a:bodyPr>
          <a:lstStyle/>
          <a:p>
            <a:r>
              <a:rPr lang="en-GB" sz="1100" b="1" dirty="0">
                <a:solidFill>
                  <a:schemeClr val="bg1"/>
                </a:solidFill>
              </a:rPr>
              <a:t>Ranked no. 23 out of 121 Universities nationwide in the latest </a:t>
            </a:r>
          </a:p>
          <a:p>
            <a:r>
              <a:rPr lang="en-GB" sz="1100" b="1" dirty="0">
                <a:solidFill>
                  <a:schemeClr val="bg1"/>
                </a:solidFill>
              </a:rPr>
              <a:t>2023 rankings </a:t>
            </a:r>
          </a:p>
        </p:txBody>
      </p:sp>
    </p:spTree>
    <p:extLst>
      <p:ext uri="{BB962C8B-B14F-4D97-AF65-F5344CB8AC3E}">
        <p14:creationId xmlns:p14="http://schemas.microsoft.com/office/powerpoint/2010/main" val="3718797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E7B9059-5C44-B042-9E21-3D8C513EB0EA}" type="slidenum">
              <a:rPr lang="en-US" smtClean="0"/>
              <a:pPr/>
              <a:t>12</a:t>
            </a:fld>
            <a:endParaRPr lang="en-US"/>
          </a:p>
        </p:txBody>
      </p:sp>
      <p:sp>
        <p:nvSpPr>
          <p:cNvPr id="4" name="Footer Placeholder 3"/>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2021</a:t>
            </a:r>
            <a:endParaRPr lang="en-US"/>
          </a:p>
        </p:txBody>
      </p:sp>
      <p:sp>
        <p:nvSpPr>
          <p:cNvPr id="5" name="Text Placeholder 4"/>
          <p:cNvSpPr>
            <a:spLocks noGrp="1"/>
          </p:cNvSpPr>
          <p:nvPr>
            <p:ph type="body" sz="quarter" idx="10"/>
          </p:nvPr>
        </p:nvSpPr>
        <p:spPr>
          <a:xfrm>
            <a:off x="710406" y="1180089"/>
            <a:ext cx="7723187" cy="454221"/>
          </a:xfrm>
        </p:spPr>
        <p:txBody>
          <a:bodyPr/>
          <a:lstStyle/>
          <a:p>
            <a:pPr algn="ctr"/>
            <a:r>
              <a:rPr lang="en-GB" sz="2000" dirty="0"/>
              <a:t>Your Degree with Oxford Business College- How it works</a:t>
            </a:r>
          </a:p>
        </p:txBody>
      </p:sp>
      <p:sp>
        <p:nvSpPr>
          <p:cNvPr id="13" name="Content Placeholder 12"/>
          <p:cNvSpPr>
            <a:spLocks noGrp="1"/>
          </p:cNvSpPr>
          <p:nvPr>
            <p:ph idx="1"/>
          </p:nvPr>
        </p:nvSpPr>
        <p:spPr>
          <a:xfrm>
            <a:off x="792163" y="1931988"/>
            <a:ext cx="7723188" cy="2528887"/>
          </a:xfrm>
        </p:spPr>
        <p:txBody>
          <a:bodyPr vert="horz" lIns="91440" tIns="45720" rIns="91440" bIns="45720" numCol="1" spcCol="180000" rtlCol="0" anchor="t">
            <a:normAutofit/>
          </a:bodyPr>
          <a:lstStyle/>
          <a:p>
            <a:pPr marL="285750" lvl="0" indent="-285750">
              <a:spcAft>
                <a:spcPts val="600"/>
              </a:spcAft>
              <a:buFont typeface="Wingdings" panose="05000000000000000000" pitchFamily="2" charset="2"/>
              <a:buChar char="§"/>
            </a:pPr>
            <a:r>
              <a:rPr lang="en-GB" dirty="0"/>
              <a:t>UWL </a:t>
            </a:r>
            <a:r>
              <a:rPr lang="en-GB" b="1" dirty="0">
                <a:solidFill>
                  <a:srgbClr val="0033CC"/>
                </a:solidFill>
              </a:rPr>
              <a:t>approves and monitors </a:t>
            </a:r>
            <a:r>
              <a:rPr lang="en-GB" dirty="0"/>
              <a:t>your course</a:t>
            </a:r>
          </a:p>
          <a:p>
            <a:pPr marL="285750" lvl="0" indent="-285750">
              <a:spcAft>
                <a:spcPts val="600"/>
              </a:spcAft>
              <a:buFont typeface="Wingdings" panose="05000000000000000000" pitchFamily="2" charset="2"/>
              <a:buChar char="§"/>
            </a:pPr>
            <a:r>
              <a:rPr lang="en-GB" dirty="0"/>
              <a:t>UWL </a:t>
            </a:r>
            <a:r>
              <a:rPr lang="en-GB" b="1" dirty="0">
                <a:solidFill>
                  <a:srgbClr val="0033CC"/>
                </a:solidFill>
              </a:rPr>
              <a:t>awards your degree </a:t>
            </a:r>
            <a:r>
              <a:rPr lang="en-GB" dirty="0"/>
              <a:t>and issues your certificate</a:t>
            </a:r>
          </a:p>
          <a:p>
            <a:pPr marL="285750" lvl="0" indent="-285750">
              <a:spcAft>
                <a:spcPts val="600"/>
              </a:spcAft>
              <a:buFont typeface="Wingdings" panose="05000000000000000000" pitchFamily="2" charset="2"/>
              <a:buChar char="§"/>
            </a:pPr>
            <a:r>
              <a:rPr lang="en-GB" dirty="0"/>
              <a:t>UWL works in </a:t>
            </a:r>
            <a:r>
              <a:rPr lang="en-GB" b="1" dirty="0">
                <a:solidFill>
                  <a:srgbClr val="0033CC"/>
                </a:solidFill>
              </a:rPr>
              <a:t>partnership</a:t>
            </a:r>
            <a:r>
              <a:rPr lang="en-GB" dirty="0"/>
              <a:t> with </a:t>
            </a:r>
            <a:r>
              <a:rPr lang="en-GB" b="1" dirty="0">
                <a:solidFill>
                  <a:srgbClr val="0033CC"/>
                </a:solidFill>
              </a:rPr>
              <a:t>Oxford Business College</a:t>
            </a:r>
          </a:p>
          <a:p>
            <a:pPr marL="285750" lvl="0" indent="-285750">
              <a:spcAft>
                <a:spcPts val="600"/>
              </a:spcAft>
              <a:buFont typeface="Wingdings" panose="05000000000000000000" pitchFamily="2" charset="2"/>
              <a:buChar char="§"/>
            </a:pPr>
            <a:r>
              <a:rPr lang="en-GB" b="1" dirty="0">
                <a:solidFill>
                  <a:srgbClr val="0033CC"/>
                </a:solidFill>
              </a:rPr>
              <a:t>Oxford Business College teaches your course </a:t>
            </a:r>
            <a:r>
              <a:rPr lang="en-GB" dirty="0"/>
              <a:t>and supports you in your studies</a:t>
            </a:r>
          </a:p>
          <a:p>
            <a:pPr marL="285750" lvl="0" indent="-285750">
              <a:spcAft>
                <a:spcPts val="600"/>
              </a:spcAft>
              <a:buFont typeface="Wingdings" panose="05000000000000000000" pitchFamily="2" charset="2"/>
              <a:buChar char="§"/>
            </a:pPr>
            <a:r>
              <a:rPr lang="en-GB" dirty="0"/>
              <a:t>UWL provides you with </a:t>
            </a:r>
            <a:r>
              <a:rPr lang="en-GB" b="1" dirty="0">
                <a:solidFill>
                  <a:srgbClr val="0033CC"/>
                </a:solidFill>
              </a:rPr>
              <a:t>access to Blackboard, virtual learning environment and e-Library</a:t>
            </a:r>
          </a:p>
          <a:p>
            <a:pPr lvl="0">
              <a:spcAft>
                <a:spcPts val="600"/>
              </a:spcAft>
            </a:pPr>
            <a:endParaRPr lang="en-GB" b="1" dirty="0">
              <a:solidFill>
                <a:srgbClr val="0033CC"/>
              </a:solidFill>
            </a:endParaRPr>
          </a:p>
        </p:txBody>
      </p:sp>
      <p:pic>
        <p:nvPicPr>
          <p:cNvPr id="2" name="Picture 1" descr="Logo&#10;&#10;Description automatically generated">
            <a:extLst>
              <a:ext uri="{FF2B5EF4-FFF2-40B4-BE49-F238E27FC236}">
                <a16:creationId xmlns:a16="http://schemas.microsoft.com/office/drawing/2014/main" id="{A0E73B8F-76A3-7AB2-B340-F785A2660AD4}"/>
              </a:ext>
            </a:extLst>
          </p:cNvPr>
          <p:cNvPicPr>
            <a:picLocks noChangeAspect="1"/>
          </p:cNvPicPr>
          <p:nvPr/>
        </p:nvPicPr>
        <p:blipFill>
          <a:blip r:embed="rId3"/>
          <a:stretch>
            <a:fillRect/>
          </a:stretch>
        </p:blipFill>
        <p:spPr>
          <a:xfrm>
            <a:off x="6514971" y="165252"/>
            <a:ext cx="1592379" cy="1014837"/>
          </a:xfrm>
          <a:prstGeom prst="rect">
            <a:avLst/>
          </a:prstGeom>
        </p:spPr>
      </p:pic>
    </p:spTree>
    <p:extLst>
      <p:ext uri="{BB962C8B-B14F-4D97-AF65-F5344CB8AC3E}">
        <p14:creationId xmlns:p14="http://schemas.microsoft.com/office/powerpoint/2010/main" val="736579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E7B9059-5C44-B042-9E21-3D8C513EB0EA}" type="slidenum">
              <a:rPr lang="en-US" smtClean="0"/>
              <a:pPr/>
              <a:t>13</a:t>
            </a:fld>
            <a:endParaRPr lang="en-US"/>
          </a:p>
        </p:txBody>
      </p:sp>
      <p:sp>
        <p:nvSpPr>
          <p:cNvPr id="4" name="Footer Placeholder 3"/>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2021</a:t>
            </a:r>
            <a:endParaRPr lang="en-US"/>
          </a:p>
        </p:txBody>
      </p:sp>
      <p:sp>
        <p:nvSpPr>
          <p:cNvPr id="5" name="Text Placeholder 4"/>
          <p:cNvSpPr>
            <a:spLocks noGrp="1"/>
          </p:cNvSpPr>
          <p:nvPr>
            <p:ph type="body" sz="quarter" idx="10"/>
          </p:nvPr>
        </p:nvSpPr>
        <p:spPr>
          <a:xfrm>
            <a:off x="3075212" y="347332"/>
            <a:ext cx="4679157" cy="583593"/>
          </a:xfrm>
        </p:spPr>
        <p:txBody>
          <a:bodyPr/>
          <a:lstStyle/>
          <a:p>
            <a:r>
              <a:rPr lang="en-GB" sz="2400" dirty="0">
                <a:solidFill>
                  <a:srgbClr val="005FAE"/>
                </a:solidFill>
              </a:rPr>
              <a:t>What this means for you</a:t>
            </a:r>
            <a:endParaRPr lang="en-GB" sz="2400" dirty="0"/>
          </a:p>
        </p:txBody>
      </p:sp>
      <p:sp>
        <p:nvSpPr>
          <p:cNvPr id="13" name="Content Placeholder 12"/>
          <p:cNvSpPr>
            <a:spLocks noGrp="1"/>
          </p:cNvSpPr>
          <p:nvPr>
            <p:ph idx="1"/>
          </p:nvPr>
        </p:nvSpPr>
        <p:spPr>
          <a:xfrm>
            <a:off x="400049" y="930925"/>
            <a:ext cx="8343900" cy="3860344"/>
          </a:xfrm>
        </p:spPr>
        <p:txBody>
          <a:bodyPr numCol="1">
            <a:noAutofit/>
          </a:bodyPr>
          <a:lstStyle/>
          <a:p>
            <a:pPr marL="285750" indent="-285750">
              <a:spcAft>
                <a:spcPts val="300"/>
              </a:spcAft>
              <a:buFont typeface="Wingdings" panose="05000000000000000000" pitchFamily="2" charset="2"/>
              <a:buChar char="§"/>
            </a:pPr>
            <a:r>
              <a:rPr lang="en-GB" dirty="0">
                <a:solidFill>
                  <a:schemeClr val="tx1">
                    <a:lumMod val="95000"/>
                    <a:lumOff val="5000"/>
                  </a:schemeClr>
                </a:solidFill>
              </a:rPr>
              <a:t>Your Education Institution will provide your details to UWL – </a:t>
            </a:r>
            <a:r>
              <a:rPr lang="en-GB" b="1" dirty="0">
                <a:solidFill>
                  <a:srgbClr val="0033CC"/>
                </a:solidFill>
              </a:rPr>
              <a:t>your personal and contact details must be accurate</a:t>
            </a:r>
          </a:p>
          <a:p>
            <a:pPr marL="285750" indent="-285750">
              <a:spcAft>
                <a:spcPts val="300"/>
              </a:spcAft>
              <a:buFont typeface="Wingdings" panose="05000000000000000000" pitchFamily="2" charset="2"/>
              <a:buChar char="§"/>
            </a:pPr>
            <a:endParaRPr lang="en-GB" b="1" dirty="0">
              <a:solidFill>
                <a:srgbClr val="0033CC"/>
              </a:solidFill>
            </a:endParaRPr>
          </a:p>
          <a:p>
            <a:pPr marL="285750" indent="-285750">
              <a:spcAft>
                <a:spcPts val="300"/>
              </a:spcAft>
              <a:buFont typeface="Wingdings" panose="05000000000000000000" pitchFamily="2" charset="2"/>
              <a:buChar char="§"/>
            </a:pPr>
            <a:r>
              <a:rPr lang="en-GB" dirty="0">
                <a:solidFill>
                  <a:schemeClr val="tx1">
                    <a:lumMod val="95000"/>
                    <a:lumOff val="5000"/>
                  </a:schemeClr>
                </a:solidFill>
              </a:rPr>
              <a:t>You must </a:t>
            </a:r>
            <a:r>
              <a:rPr lang="en-GB" b="1" dirty="0">
                <a:solidFill>
                  <a:srgbClr val="FF0000"/>
                </a:solidFill>
              </a:rPr>
              <a:t>enrol online </a:t>
            </a:r>
            <a:r>
              <a:rPr lang="en-GB" dirty="0">
                <a:solidFill>
                  <a:schemeClr val="tx1">
                    <a:lumMod val="95000"/>
                    <a:lumOff val="5000"/>
                  </a:schemeClr>
                </a:solidFill>
              </a:rPr>
              <a:t>on the University’s enrolment website MyRegistry: </a:t>
            </a:r>
            <a:r>
              <a:rPr lang="en-GB" dirty="0">
                <a:solidFill>
                  <a:srgbClr val="FF0000"/>
                </a:solidFill>
                <a:hlinkClick r:id="rId3"/>
              </a:rPr>
              <a:t>http://onlineregistry.uwl.ac.uk/myRegistry/common/login.aspx</a:t>
            </a:r>
            <a:r>
              <a:rPr lang="en-GB" dirty="0">
                <a:solidFill>
                  <a:srgbClr val="FF0000"/>
                </a:solidFill>
              </a:rPr>
              <a:t> (You will receive enrolment link from UWL)</a:t>
            </a:r>
          </a:p>
          <a:p>
            <a:pPr marL="285750" indent="-285750">
              <a:spcAft>
                <a:spcPts val="300"/>
              </a:spcAft>
              <a:buFont typeface="Wingdings" panose="05000000000000000000" pitchFamily="2" charset="2"/>
              <a:buChar char="§"/>
            </a:pPr>
            <a:endParaRPr lang="en-GB" dirty="0">
              <a:solidFill>
                <a:schemeClr val="tx1">
                  <a:lumMod val="95000"/>
                  <a:lumOff val="5000"/>
                </a:schemeClr>
              </a:solidFill>
            </a:endParaRPr>
          </a:p>
          <a:p>
            <a:pPr marL="285750" indent="-285750">
              <a:spcAft>
                <a:spcPts val="300"/>
              </a:spcAft>
              <a:buFont typeface="Wingdings" panose="05000000000000000000" pitchFamily="2" charset="2"/>
              <a:buChar char="§"/>
            </a:pPr>
            <a:r>
              <a:rPr lang="en-GB" b="1" dirty="0">
                <a:solidFill>
                  <a:srgbClr val="005F9F"/>
                </a:solidFill>
              </a:rPr>
              <a:t>After enrolment, you will be able to access UWL’s Blackboard and online Library (E-Library)</a:t>
            </a:r>
          </a:p>
          <a:p>
            <a:pPr marL="285750" indent="-285750">
              <a:spcAft>
                <a:spcPts val="300"/>
              </a:spcAft>
              <a:buFont typeface="Wingdings" panose="05000000000000000000" pitchFamily="2" charset="2"/>
              <a:buChar char="§"/>
            </a:pPr>
            <a:endParaRPr lang="en-GB" dirty="0">
              <a:solidFill>
                <a:srgbClr val="FF0000"/>
              </a:solidFill>
            </a:endParaRPr>
          </a:p>
          <a:p>
            <a:pPr marL="285750" indent="-285750">
              <a:spcAft>
                <a:spcPts val="300"/>
              </a:spcAft>
              <a:buFont typeface="Wingdings" panose="05000000000000000000" pitchFamily="2" charset="2"/>
              <a:buChar char="§"/>
            </a:pPr>
            <a:r>
              <a:rPr lang="en-GB" b="1" dirty="0">
                <a:solidFill>
                  <a:srgbClr val="005F9F"/>
                </a:solidFill>
              </a:rPr>
              <a:t>Your online enrolment will allow you to access any applicable and confirmed </a:t>
            </a:r>
            <a:r>
              <a:rPr lang="en-GB" b="1" dirty="0">
                <a:solidFill>
                  <a:srgbClr val="FF0000"/>
                </a:solidFill>
              </a:rPr>
              <a:t>student finance payments  </a:t>
            </a:r>
            <a:r>
              <a:rPr lang="en-GB" b="1" dirty="0">
                <a:solidFill>
                  <a:srgbClr val="005F9F"/>
                </a:solidFill>
              </a:rPr>
              <a:t>(our admissions Officers will be able to help you after this induction)</a:t>
            </a:r>
          </a:p>
          <a:p>
            <a:pPr marL="285750" indent="-285750">
              <a:spcAft>
                <a:spcPts val="300"/>
              </a:spcAft>
              <a:buFont typeface="Wingdings" panose="05000000000000000000" pitchFamily="2" charset="2"/>
              <a:buChar char="§"/>
            </a:pPr>
            <a:endParaRPr lang="en-GB" sz="1400" dirty="0">
              <a:solidFill>
                <a:schemeClr val="tx1">
                  <a:lumMod val="95000"/>
                  <a:lumOff val="5000"/>
                </a:schemeClr>
              </a:solidFill>
            </a:endParaRPr>
          </a:p>
        </p:txBody>
      </p:sp>
      <p:pic>
        <p:nvPicPr>
          <p:cNvPr id="2" name="Picture 1" descr="Logo&#10;&#10;Description automatically generated">
            <a:extLst>
              <a:ext uri="{FF2B5EF4-FFF2-40B4-BE49-F238E27FC236}">
                <a16:creationId xmlns:a16="http://schemas.microsoft.com/office/drawing/2014/main" id="{0EBFBDC7-A247-7E33-0897-6B05635FE8DB}"/>
              </a:ext>
            </a:extLst>
          </p:cNvPr>
          <p:cNvPicPr>
            <a:picLocks noChangeAspect="1"/>
          </p:cNvPicPr>
          <p:nvPr/>
        </p:nvPicPr>
        <p:blipFill>
          <a:blip r:embed="rId4"/>
          <a:stretch>
            <a:fillRect/>
          </a:stretch>
        </p:blipFill>
        <p:spPr>
          <a:xfrm>
            <a:off x="7151570" y="60592"/>
            <a:ext cx="1592379" cy="1014837"/>
          </a:xfrm>
          <a:prstGeom prst="rect">
            <a:avLst/>
          </a:prstGeom>
        </p:spPr>
      </p:pic>
    </p:spTree>
    <p:extLst>
      <p:ext uri="{BB962C8B-B14F-4D97-AF65-F5344CB8AC3E}">
        <p14:creationId xmlns:p14="http://schemas.microsoft.com/office/powerpoint/2010/main" val="2701663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E7B9059-5C44-B042-9E21-3D8C513EB0EA}" type="slidenum">
              <a:rPr lang="en-US" smtClean="0"/>
              <a:pPr/>
              <a:t>14</a:t>
            </a:fld>
            <a:endParaRPr lang="en-US"/>
          </a:p>
        </p:txBody>
      </p:sp>
      <p:sp>
        <p:nvSpPr>
          <p:cNvPr id="4" name="Footer Placeholder 3"/>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2021</a:t>
            </a:r>
            <a:endParaRPr lang="en-US"/>
          </a:p>
        </p:txBody>
      </p:sp>
      <p:sp>
        <p:nvSpPr>
          <p:cNvPr id="5" name="Text Placeholder 4"/>
          <p:cNvSpPr>
            <a:spLocks noGrp="1"/>
          </p:cNvSpPr>
          <p:nvPr>
            <p:ph type="body" sz="quarter" idx="10"/>
          </p:nvPr>
        </p:nvSpPr>
        <p:spPr>
          <a:xfrm>
            <a:off x="3075212" y="347332"/>
            <a:ext cx="4679157" cy="583593"/>
          </a:xfrm>
        </p:spPr>
        <p:txBody>
          <a:bodyPr/>
          <a:lstStyle/>
          <a:p>
            <a:r>
              <a:rPr lang="en-GB" sz="2400" dirty="0">
                <a:solidFill>
                  <a:srgbClr val="005FAE"/>
                </a:solidFill>
              </a:rPr>
              <a:t>TERMS AND CONDITIONS </a:t>
            </a:r>
            <a:endParaRPr lang="en-GB" sz="2400" dirty="0"/>
          </a:p>
        </p:txBody>
      </p:sp>
      <p:sp>
        <p:nvSpPr>
          <p:cNvPr id="13" name="Content Placeholder 12"/>
          <p:cNvSpPr>
            <a:spLocks noGrp="1"/>
          </p:cNvSpPr>
          <p:nvPr>
            <p:ph idx="1"/>
          </p:nvPr>
        </p:nvSpPr>
        <p:spPr>
          <a:xfrm>
            <a:off x="400050" y="1278257"/>
            <a:ext cx="8343900" cy="3117774"/>
          </a:xfrm>
        </p:spPr>
        <p:txBody>
          <a:bodyPr numCol="1">
            <a:noAutofit/>
          </a:bodyPr>
          <a:lstStyle/>
          <a:p>
            <a:pPr marL="285750" indent="-285750">
              <a:spcAft>
                <a:spcPts val="300"/>
              </a:spcAft>
              <a:buFont typeface="Wingdings" panose="05000000000000000000" pitchFamily="2" charset="2"/>
              <a:buChar char="§"/>
            </a:pPr>
            <a:endParaRPr lang="en-GB" sz="1400" dirty="0">
              <a:solidFill>
                <a:schemeClr val="tx1">
                  <a:lumMod val="95000"/>
                  <a:lumOff val="5000"/>
                </a:schemeClr>
              </a:solidFill>
            </a:endParaRPr>
          </a:p>
          <a:p>
            <a:pPr lvl="0">
              <a:spcAft>
                <a:spcPts val="300"/>
              </a:spcAft>
            </a:pPr>
            <a:r>
              <a:rPr lang="en-GB" sz="1800" dirty="0"/>
              <a:t>You </a:t>
            </a:r>
            <a:r>
              <a:rPr lang="en-GB" sz="1800" b="1" dirty="0">
                <a:solidFill>
                  <a:srgbClr val="0033CC"/>
                </a:solidFill>
              </a:rPr>
              <a:t>must read </a:t>
            </a:r>
            <a:r>
              <a:rPr lang="en-GB" sz="1800" dirty="0"/>
              <a:t>the UWL </a:t>
            </a:r>
            <a:r>
              <a:rPr lang="en-GB" sz="1800" b="1" dirty="0"/>
              <a:t>‘Student Partnership Terms and Conditions 2022/2023 AY (for students studying on sub-contracted courses with UWL Partners) </a:t>
            </a:r>
            <a:r>
              <a:rPr lang="en-GB" sz="1800" dirty="0"/>
              <a:t>This document explains everything you need to know about your </a:t>
            </a:r>
            <a:r>
              <a:rPr lang="en-GB" sz="1800" b="1" dirty="0">
                <a:solidFill>
                  <a:srgbClr val="0033CC"/>
                </a:solidFill>
              </a:rPr>
              <a:t>relationship</a:t>
            </a:r>
            <a:r>
              <a:rPr lang="en-GB" sz="1800" dirty="0"/>
              <a:t> with UWL and is </a:t>
            </a:r>
            <a:r>
              <a:rPr lang="en-GB" sz="1800" b="1" dirty="0">
                <a:solidFill>
                  <a:srgbClr val="FF0000"/>
                </a:solidFill>
              </a:rPr>
              <a:t>available on Oxford</a:t>
            </a:r>
          </a:p>
          <a:p>
            <a:pPr lvl="0">
              <a:spcAft>
                <a:spcPts val="300"/>
              </a:spcAft>
            </a:pPr>
            <a:r>
              <a:rPr lang="en-GB" sz="1800" b="1" dirty="0">
                <a:solidFill>
                  <a:srgbClr val="FF0000"/>
                </a:solidFill>
              </a:rPr>
              <a:t> Business College’s website (direct link below) : </a:t>
            </a:r>
          </a:p>
          <a:p>
            <a:pPr lvl="0">
              <a:spcAft>
                <a:spcPts val="300"/>
              </a:spcAft>
            </a:pPr>
            <a:endParaRPr lang="en-GB" sz="1400" b="1" dirty="0">
              <a:solidFill>
                <a:srgbClr val="FF0000"/>
              </a:solidFill>
            </a:endParaRPr>
          </a:p>
          <a:p>
            <a:pPr lvl="0">
              <a:spcAft>
                <a:spcPts val="300"/>
              </a:spcAft>
            </a:pPr>
            <a:r>
              <a:rPr lang="en-GB" sz="1400" b="1" dirty="0">
                <a:solidFill>
                  <a:srgbClr val="FF0000"/>
                </a:solidFill>
              </a:rPr>
              <a:t>https://oxfordbusinesscollege.ac.uk/wp-content/uploads/2022/09/5-995.1  UWL_student_partnership_terms_and_conditions_2022_2023-Aug22-1.pdf</a:t>
            </a:r>
          </a:p>
          <a:p>
            <a:pPr lvl="0">
              <a:spcAft>
                <a:spcPts val="300"/>
              </a:spcAft>
            </a:pPr>
            <a:endParaRPr lang="en-GB" sz="1400" b="1" dirty="0">
              <a:solidFill>
                <a:srgbClr val="FF0000"/>
              </a:solidFill>
            </a:endParaRPr>
          </a:p>
        </p:txBody>
      </p:sp>
      <p:pic>
        <p:nvPicPr>
          <p:cNvPr id="2" name="Picture 1" descr="Logo&#10;&#10;Description automatically generated">
            <a:extLst>
              <a:ext uri="{FF2B5EF4-FFF2-40B4-BE49-F238E27FC236}">
                <a16:creationId xmlns:a16="http://schemas.microsoft.com/office/drawing/2014/main" id="{5B5E131A-07DF-89A3-1F5C-05EE1891C1D2}"/>
              </a:ext>
            </a:extLst>
          </p:cNvPr>
          <p:cNvPicPr>
            <a:picLocks noChangeAspect="1"/>
          </p:cNvPicPr>
          <p:nvPr/>
        </p:nvPicPr>
        <p:blipFill>
          <a:blip r:embed="rId3"/>
          <a:stretch>
            <a:fillRect/>
          </a:stretch>
        </p:blipFill>
        <p:spPr>
          <a:xfrm>
            <a:off x="7220050" y="0"/>
            <a:ext cx="1592379" cy="1014837"/>
          </a:xfrm>
          <a:prstGeom prst="rect">
            <a:avLst/>
          </a:prstGeom>
        </p:spPr>
      </p:pic>
    </p:spTree>
    <p:extLst>
      <p:ext uri="{BB962C8B-B14F-4D97-AF65-F5344CB8AC3E}">
        <p14:creationId xmlns:p14="http://schemas.microsoft.com/office/powerpoint/2010/main" val="694516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E7B9059-5C44-B042-9E21-3D8C513EB0EA}" type="slidenum">
              <a:rPr lang="en-US" smtClean="0"/>
              <a:pPr/>
              <a:t>15</a:t>
            </a:fld>
            <a:endParaRPr lang="en-US"/>
          </a:p>
        </p:txBody>
      </p:sp>
      <p:sp>
        <p:nvSpPr>
          <p:cNvPr id="4" name="Footer Placeholder 3"/>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2021</a:t>
            </a:r>
            <a:endParaRPr lang="en-US"/>
          </a:p>
        </p:txBody>
      </p:sp>
      <p:sp>
        <p:nvSpPr>
          <p:cNvPr id="5" name="Text Placeholder 4"/>
          <p:cNvSpPr>
            <a:spLocks noGrp="1"/>
          </p:cNvSpPr>
          <p:nvPr>
            <p:ph type="body" sz="quarter" idx="10"/>
          </p:nvPr>
        </p:nvSpPr>
        <p:spPr>
          <a:xfrm>
            <a:off x="2868648" y="386962"/>
            <a:ext cx="4290809" cy="583593"/>
          </a:xfrm>
        </p:spPr>
        <p:txBody>
          <a:bodyPr/>
          <a:lstStyle/>
          <a:p>
            <a:r>
              <a:rPr lang="en-GB" sz="2400" dirty="0">
                <a:solidFill>
                  <a:srgbClr val="005FAE"/>
                </a:solidFill>
              </a:rPr>
              <a:t>Our expectations of you</a:t>
            </a:r>
            <a:endParaRPr lang="en-GB" sz="2400" dirty="0"/>
          </a:p>
        </p:txBody>
      </p:sp>
      <p:sp>
        <p:nvSpPr>
          <p:cNvPr id="13" name="Content Placeholder 12"/>
          <p:cNvSpPr>
            <a:spLocks noGrp="1"/>
          </p:cNvSpPr>
          <p:nvPr>
            <p:ph idx="1"/>
          </p:nvPr>
        </p:nvSpPr>
        <p:spPr>
          <a:xfrm>
            <a:off x="2400300" y="1462009"/>
            <a:ext cx="6480810" cy="2710934"/>
          </a:xfrm>
        </p:spPr>
        <p:txBody>
          <a:bodyPr numCol="1">
            <a:noAutofit/>
          </a:bodyPr>
          <a:lstStyle/>
          <a:p>
            <a:pPr marL="342900" indent="-342900">
              <a:spcAft>
                <a:spcPts val="300"/>
              </a:spcAft>
              <a:buFont typeface="Wingdings" panose="05000000000000000000" pitchFamily="2" charset="2"/>
              <a:buChar char="§"/>
            </a:pPr>
            <a:r>
              <a:rPr lang="en-GB" sz="2000" b="1" dirty="0">
                <a:solidFill>
                  <a:srgbClr val="0033CC"/>
                </a:solidFill>
                <a:cs typeface="Arial"/>
              </a:rPr>
              <a:t>Attend</a:t>
            </a:r>
            <a:r>
              <a:rPr lang="en-GB" sz="2000" b="1" dirty="0">
                <a:cs typeface="Arial"/>
              </a:rPr>
              <a:t> </a:t>
            </a:r>
            <a:r>
              <a:rPr lang="en-GB" sz="2000" dirty="0">
                <a:cs typeface="Arial"/>
              </a:rPr>
              <a:t>your classes – </a:t>
            </a:r>
            <a:r>
              <a:rPr lang="en-GB" sz="2000" b="1" dirty="0">
                <a:solidFill>
                  <a:schemeClr val="accent1"/>
                </a:solidFill>
                <a:cs typeface="Arial"/>
              </a:rPr>
              <a:t>face to face </a:t>
            </a:r>
          </a:p>
          <a:p>
            <a:pPr marL="342900" indent="-342900">
              <a:spcAft>
                <a:spcPts val="300"/>
              </a:spcAft>
              <a:buFont typeface="Wingdings" panose="05000000000000000000" pitchFamily="2" charset="2"/>
              <a:buChar char="§"/>
            </a:pPr>
            <a:r>
              <a:rPr lang="en-GB" sz="2000" b="1" dirty="0">
                <a:solidFill>
                  <a:srgbClr val="0033CC"/>
                </a:solidFill>
                <a:cs typeface="Arial"/>
              </a:rPr>
              <a:t>Engage</a:t>
            </a:r>
            <a:r>
              <a:rPr lang="en-GB" sz="2000" b="1" dirty="0">
                <a:cs typeface="Arial"/>
              </a:rPr>
              <a:t> </a:t>
            </a:r>
            <a:r>
              <a:rPr lang="en-GB" sz="2000" dirty="0">
                <a:cs typeface="Arial"/>
              </a:rPr>
              <a:t>with the course content</a:t>
            </a:r>
          </a:p>
          <a:p>
            <a:pPr marL="342000" lvl="0" indent="-342000">
              <a:spcAft>
                <a:spcPts val="300"/>
              </a:spcAft>
              <a:buFont typeface="Wingdings" panose="05000000000000000000" pitchFamily="2" charset="2"/>
              <a:buChar char="§"/>
            </a:pPr>
            <a:r>
              <a:rPr lang="en-GB" sz="2000" b="1" dirty="0">
                <a:solidFill>
                  <a:srgbClr val="0033CC"/>
                </a:solidFill>
              </a:rPr>
              <a:t>Adhere to the UWL Regulations</a:t>
            </a:r>
            <a:r>
              <a:rPr lang="en-GB" sz="2000" dirty="0"/>
              <a:t>, including the Academic Regulations: </a:t>
            </a:r>
            <a:r>
              <a:rPr lang="en-GB" sz="2000" dirty="0">
                <a:hlinkClick r:id="rId3"/>
              </a:rPr>
              <a:t>https://www.uwl.ac.uk/about-us/policies-and-regulations</a:t>
            </a:r>
            <a:endParaRPr lang="en-GB" sz="2000" dirty="0"/>
          </a:p>
          <a:p>
            <a:pPr marL="342900" indent="-342900">
              <a:spcAft>
                <a:spcPts val="300"/>
              </a:spcAft>
              <a:buFont typeface="Wingdings" panose="05000000000000000000" pitchFamily="2" charset="2"/>
              <a:buChar char="§"/>
            </a:pPr>
            <a:r>
              <a:rPr lang="en-GB" sz="2000" b="1" dirty="0">
                <a:solidFill>
                  <a:srgbClr val="0033CC"/>
                </a:solidFill>
              </a:rPr>
              <a:t>Adhere to all </a:t>
            </a:r>
            <a:r>
              <a:rPr lang="en-GB" sz="2000" dirty="0"/>
              <a:t>regulations, policies and procedures</a:t>
            </a:r>
          </a:p>
          <a:p>
            <a:pPr marL="342900" indent="-342900">
              <a:spcAft>
                <a:spcPts val="300"/>
              </a:spcAft>
              <a:buFont typeface="Wingdings" panose="05000000000000000000" pitchFamily="2" charset="2"/>
              <a:buChar char="§"/>
            </a:pPr>
            <a:r>
              <a:rPr lang="en-GB" sz="2000" dirty="0"/>
              <a:t>Make sure we have your </a:t>
            </a:r>
            <a:r>
              <a:rPr lang="en-GB" sz="2000" b="1" dirty="0">
                <a:solidFill>
                  <a:srgbClr val="0033CC"/>
                </a:solidFill>
              </a:rPr>
              <a:t>accurate and up to date personal contact details</a:t>
            </a:r>
            <a:endParaRPr lang="en-GB" sz="2000" dirty="0">
              <a:solidFill>
                <a:schemeClr val="tx1">
                  <a:lumMod val="95000"/>
                  <a:lumOff val="5000"/>
                </a:schemeClr>
              </a:solidFill>
            </a:endParaRPr>
          </a:p>
        </p:txBody>
      </p:sp>
      <p:pic>
        <p:nvPicPr>
          <p:cNvPr id="9" name="Picture 8">
            <a:extLst>
              <a:ext uri="{FF2B5EF4-FFF2-40B4-BE49-F238E27FC236}">
                <a16:creationId xmlns:a16="http://schemas.microsoft.com/office/drawing/2014/main" id="{29913B8F-DBC7-4384-BF9A-DA8A8FE82D83}"/>
              </a:ext>
            </a:extLst>
          </p:cNvPr>
          <p:cNvPicPr>
            <a:picLocks noChangeAspect="1"/>
          </p:cNvPicPr>
          <p:nvPr/>
        </p:nvPicPr>
        <p:blipFill>
          <a:blip r:embed="rId4"/>
          <a:stretch>
            <a:fillRect/>
          </a:stretch>
        </p:blipFill>
        <p:spPr>
          <a:xfrm>
            <a:off x="262890" y="1462009"/>
            <a:ext cx="1970692" cy="1314948"/>
          </a:xfrm>
          <a:prstGeom prst="rect">
            <a:avLst/>
          </a:prstGeom>
        </p:spPr>
      </p:pic>
      <p:pic>
        <p:nvPicPr>
          <p:cNvPr id="11" name="Picture 10">
            <a:extLst>
              <a:ext uri="{FF2B5EF4-FFF2-40B4-BE49-F238E27FC236}">
                <a16:creationId xmlns:a16="http://schemas.microsoft.com/office/drawing/2014/main" id="{E8372AA9-2DC0-4406-8385-49A6ABC55D4C}"/>
              </a:ext>
            </a:extLst>
          </p:cNvPr>
          <p:cNvPicPr>
            <a:picLocks noChangeAspect="1"/>
          </p:cNvPicPr>
          <p:nvPr/>
        </p:nvPicPr>
        <p:blipFill>
          <a:blip r:embed="rId5"/>
          <a:stretch>
            <a:fillRect/>
          </a:stretch>
        </p:blipFill>
        <p:spPr>
          <a:xfrm>
            <a:off x="262891" y="2933705"/>
            <a:ext cx="1970691" cy="1239238"/>
          </a:xfrm>
          <a:prstGeom prst="rect">
            <a:avLst/>
          </a:prstGeom>
        </p:spPr>
      </p:pic>
      <p:pic>
        <p:nvPicPr>
          <p:cNvPr id="2" name="Picture 1" descr="Logo&#10;&#10;Description automatically generated">
            <a:extLst>
              <a:ext uri="{FF2B5EF4-FFF2-40B4-BE49-F238E27FC236}">
                <a16:creationId xmlns:a16="http://schemas.microsoft.com/office/drawing/2014/main" id="{F5B07386-FE9F-6DD0-E85F-4E3746451133}"/>
              </a:ext>
            </a:extLst>
          </p:cNvPr>
          <p:cNvPicPr>
            <a:picLocks noChangeAspect="1"/>
          </p:cNvPicPr>
          <p:nvPr/>
        </p:nvPicPr>
        <p:blipFill>
          <a:blip r:embed="rId6"/>
          <a:stretch>
            <a:fillRect/>
          </a:stretch>
        </p:blipFill>
        <p:spPr>
          <a:xfrm>
            <a:off x="7159457" y="171341"/>
            <a:ext cx="1592379" cy="1014837"/>
          </a:xfrm>
          <a:prstGeom prst="rect">
            <a:avLst/>
          </a:prstGeom>
        </p:spPr>
      </p:pic>
    </p:spTree>
    <p:extLst>
      <p:ext uri="{BB962C8B-B14F-4D97-AF65-F5344CB8AC3E}">
        <p14:creationId xmlns:p14="http://schemas.microsoft.com/office/powerpoint/2010/main" val="3720861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E7B9059-5C44-B042-9E21-3D8C513EB0EA}" type="slidenum">
              <a:rPr lang="en-US" smtClean="0"/>
              <a:pPr/>
              <a:t>16</a:t>
            </a:fld>
            <a:endParaRPr lang="en-US"/>
          </a:p>
        </p:txBody>
      </p:sp>
      <p:sp>
        <p:nvSpPr>
          <p:cNvPr id="4" name="Footer Placeholder 3"/>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2021</a:t>
            </a:r>
            <a:endParaRPr lang="en-US"/>
          </a:p>
        </p:txBody>
      </p:sp>
      <p:sp>
        <p:nvSpPr>
          <p:cNvPr id="5" name="Text Placeholder 4"/>
          <p:cNvSpPr>
            <a:spLocks noGrp="1"/>
          </p:cNvSpPr>
          <p:nvPr>
            <p:ph type="body" sz="quarter" idx="10"/>
          </p:nvPr>
        </p:nvSpPr>
        <p:spPr>
          <a:xfrm>
            <a:off x="3233958" y="391415"/>
            <a:ext cx="3861594" cy="583593"/>
          </a:xfrm>
        </p:spPr>
        <p:txBody>
          <a:bodyPr/>
          <a:lstStyle/>
          <a:p>
            <a:r>
              <a:rPr lang="en-GB" sz="2800" dirty="0">
                <a:solidFill>
                  <a:srgbClr val="005FAE"/>
                </a:solidFill>
              </a:rPr>
              <a:t>Your first week</a:t>
            </a:r>
            <a:endParaRPr lang="en-GB" sz="2800" dirty="0"/>
          </a:p>
        </p:txBody>
      </p:sp>
      <p:sp>
        <p:nvSpPr>
          <p:cNvPr id="13" name="Content Placeholder 12"/>
          <p:cNvSpPr>
            <a:spLocks noGrp="1"/>
          </p:cNvSpPr>
          <p:nvPr>
            <p:ph idx="1"/>
          </p:nvPr>
        </p:nvSpPr>
        <p:spPr>
          <a:xfrm>
            <a:off x="3123911" y="1104873"/>
            <a:ext cx="5628991" cy="3434076"/>
          </a:xfrm>
        </p:spPr>
        <p:txBody>
          <a:bodyPr numCol="1">
            <a:normAutofit fontScale="62500" lnSpcReduction="20000"/>
          </a:bodyPr>
          <a:lstStyle/>
          <a:p>
            <a:pPr marL="285750" indent="-285750">
              <a:spcAft>
                <a:spcPts val="300"/>
              </a:spcAft>
              <a:buFont typeface="Wingdings" panose="05000000000000000000" pitchFamily="2" charset="2"/>
              <a:buChar char="§"/>
            </a:pPr>
            <a:r>
              <a:rPr lang="en-GB" sz="1900" b="1" dirty="0">
                <a:solidFill>
                  <a:srgbClr val="005F9F"/>
                </a:solidFill>
              </a:rPr>
              <a:t>Complete ONLINE Enrolment (A link will be sent to all students in the coming days) </a:t>
            </a:r>
          </a:p>
          <a:p>
            <a:pPr marL="285750" indent="-285750">
              <a:spcAft>
                <a:spcPts val="300"/>
              </a:spcAft>
              <a:buFont typeface="Wingdings" panose="05000000000000000000" pitchFamily="2" charset="2"/>
              <a:buChar char="§"/>
            </a:pPr>
            <a:endParaRPr lang="en-GB" sz="1900" b="1" dirty="0">
              <a:solidFill>
                <a:srgbClr val="005F9F"/>
              </a:solidFill>
            </a:endParaRPr>
          </a:p>
          <a:p>
            <a:pPr marL="285750" indent="-285750">
              <a:spcAft>
                <a:spcPts val="300"/>
              </a:spcAft>
              <a:buFont typeface="Wingdings" panose="05000000000000000000" pitchFamily="2" charset="2"/>
              <a:buChar char="§"/>
            </a:pPr>
            <a:r>
              <a:rPr lang="en-GB" sz="1900" b="1" dirty="0">
                <a:solidFill>
                  <a:srgbClr val="005F9F"/>
                </a:solidFill>
              </a:rPr>
              <a:t>Induction (today) </a:t>
            </a:r>
          </a:p>
          <a:p>
            <a:pPr marL="285750" indent="-285750">
              <a:spcAft>
                <a:spcPts val="300"/>
              </a:spcAft>
              <a:buFont typeface="Wingdings" panose="05000000000000000000" pitchFamily="2" charset="2"/>
              <a:buChar char="§"/>
            </a:pPr>
            <a:endParaRPr lang="en-GB" sz="1900" b="1" dirty="0">
              <a:solidFill>
                <a:srgbClr val="005F9F"/>
              </a:solidFill>
            </a:endParaRPr>
          </a:p>
          <a:p>
            <a:pPr marL="285750" indent="-285750">
              <a:spcAft>
                <a:spcPts val="300"/>
              </a:spcAft>
              <a:buFont typeface="Wingdings" panose="05000000000000000000" pitchFamily="2" charset="2"/>
              <a:buChar char="§"/>
            </a:pPr>
            <a:r>
              <a:rPr lang="en-GB" sz="1900" b="1" dirty="0">
                <a:solidFill>
                  <a:srgbClr val="005F9F"/>
                </a:solidFill>
              </a:rPr>
              <a:t>Complete any outstanding documentation  (today see our admissions Team after the induction)</a:t>
            </a:r>
          </a:p>
          <a:p>
            <a:pPr marL="285750" indent="-285750">
              <a:spcAft>
                <a:spcPts val="300"/>
              </a:spcAft>
              <a:buFont typeface="Wingdings" panose="05000000000000000000" pitchFamily="2" charset="2"/>
              <a:buChar char="§"/>
            </a:pPr>
            <a:endParaRPr lang="en-GB" sz="1900" b="1" dirty="0">
              <a:solidFill>
                <a:srgbClr val="005F9F"/>
              </a:solidFill>
            </a:endParaRPr>
          </a:p>
          <a:p>
            <a:pPr marL="285750" indent="-285750">
              <a:spcAft>
                <a:spcPts val="300"/>
              </a:spcAft>
              <a:buFont typeface="Wingdings" panose="05000000000000000000" pitchFamily="2" charset="2"/>
              <a:buChar char="§"/>
            </a:pPr>
            <a:r>
              <a:rPr lang="en-GB" sz="1900" b="1" dirty="0">
                <a:solidFill>
                  <a:srgbClr val="005F9F"/>
                </a:solidFill>
              </a:rPr>
              <a:t>Lectures start next week - Make sure you come in for the attendance days you have chosen</a:t>
            </a:r>
          </a:p>
          <a:p>
            <a:pPr marL="285750" indent="-285750">
              <a:spcAft>
                <a:spcPts val="300"/>
              </a:spcAft>
              <a:buFont typeface="Wingdings" panose="05000000000000000000" pitchFamily="2" charset="2"/>
              <a:buChar char="§"/>
            </a:pPr>
            <a:endParaRPr lang="en-GB" sz="1900" b="1" dirty="0">
              <a:solidFill>
                <a:srgbClr val="005F9F"/>
              </a:solidFill>
            </a:endParaRPr>
          </a:p>
          <a:p>
            <a:pPr marL="285750" indent="-285750">
              <a:spcAft>
                <a:spcPts val="300"/>
              </a:spcAft>
              <a:buFont typeface="Wingdings" panose="05000000000000000000" pitchFamily="2" charset="2"/>
              <a:buChar char="§"/>
            </a:pPr>
            <a:r>
              <a:rPr lang="en-GB" sz="1900" b="1" dirty="0">
                <a:solidFill>
                  <a:srgbClr val="005F9F"/>
                </a:solidFill>
              </a:rPr>
              <a:t>You will be given your timetables when you come in next week </a:t>
            </a:r>
          </a:p>
          <a:p>
            <a:pPr marL="285750" indent="-285750">
              <a:spcAft>
                <a:spcPts val="300"/>
              </a:spcAft>
              <a:buFont typeface="Wingdings" panose="05000000000000000000" pitchFamily="2" charset="2"/>
              <a:buChar char="§"/>
            </a:pPr>
            <a:endParaRPr lang="en-GB" sz="1900" b="1" dirty="0">
              <a:solidFill>
                <a:srgbClr val="005F9F"/>
              </a:solidFill>
            </a:endParaRPr>
          </a:p>
          <a:p>
            <a:pPr marL="285750" indent="-285750">
              <a:spcAft>
                <a:spcPts val="300"/>
              </a:spcAft>
              <a:buFont typeface="Wingdings" panose="05000000000000000000" pitchFamily="2" charset="2"/>
              <a:buChar char="§"/>
            </a:pPr>
            <a:r>
              <a:rPr lang="en-GB" sz="1900" b="1" dirty="0">
                <a:solidFill>
                  <a:srgbClr val="005F9F"/>
                </a:solidFill>
              </a:rPr>
              <a:t>Lectures - over two days – 10am-5pm each day with lunch break from 1pm-2pm. </a:t>
            </a:r>
          </a:p>
          <a:p>
            <a:pPr marL="285750" indent="-285750">
              <a:spcAft>
                <a:spcPts val="300"/>
              </a:spcAft>
              <a:buFont typeface="Wingdings" panose="05000000000000000000" pitchFamily="2" charset="2"/>
              <a:buChar char="§"/>
            </a:pPr>
            <a:endParaRPr lang="en-GB" sz="1900" b="1" dirty="0">
              <a:solidFill>
                <a:srgbClr val="005F9F"/>
              </a:solidFill>
            </a:endParaRPr>
          </a:p>
          <a:p>
            <a:pPr marL="285750" indent="-285750">
              <a:spcAft>
                <a:spcPts val="300"/>
              </a:spcAft>
              <a:buFont typeface="Wingdings" panose="05000000000000000000" pitchFamily="2" charset="2"/>
              <a:buChar char="§"/>
            </a:pPr>
            <a:r>
              <a:rPr lang="en-GB" sz="2300" dirty="0">
                <a:solidFill>
                  <a:srgbClr val="FF0000"/>
                </a:solidFill>
              </a:rPr>
              <a:t>If you fail to attend lectures or engage, you could be withdrawn from the programme. </a:t>
            </a:r>
          </a:p>
        </p:txBody>
      </p:sp>
      <p:pic>
        <p:nvPicPr>
          <p:cNvPr id="7" name="Picture 6">
            <a:extLst>
              <a:ext uri="{FF2B5EF4-FFF2-40B4-BE49-F238E27FC236}">
                <a16:creationId xmlns:a16="http://schemas.microsoft.com/office/drawing/2014/main" id="{2519BCFF-3178-49DE-925C-605A76588302}"/>
              </a:ext>
            </a:extLst>
          </p:cNvPr>
          <p:cNvPicPr>
            <a:picLocks noChangeAspect="1"/>
          </p:cNvPicPr>
          <p:nvPr/>
        </p:nvPicPr>
        <p:blipFill>
          <a:blip r:embed="rId3"/>
          <a:stretch>
            <a:fillRect/>
          </a:stretch>
        </p:blipFill>
        <p:spPr>
          <a:xfrm>
            <a:off x="614964" y="3203231"/>
            <a:ext cx="2293756" cy="1255554"/>
          </a:xfrm>
          <a:prstGeom prst="rect">
            <a:avLst/>
          </a:prstGeom>
        </p:spPr>
      </p:pic>
      <p:pic>
        <p:nvPicPr>
          <p:cNvPr id="10" name="Picture 9">
            <a:extLst>
              <a:ext uri="{FF2B5EF4-FFF2-40B4-BE49-F238E27FC236}">
                <a16:creationId xmlns:a16="http://schemas.microsoft.com/office/drawing/2014/main" id="{3BF5ECC0-F8A0-4A32-85A3-4B3E1248004D}"/>
              </a:ext>
            </a:extLst>
          </p:cNvPr>
          <p:cNvPicPr>
            <a:picLocks noChangeAspect="1"/>
          </p:cNvPicPr>
          <p:nvPr/>
        </p:nvPicPr>
        <p:blipFill rotWithShape="1">
          <a:blip r:embed="rId4"/>
          <a:srcRect t="21912"/>
          <a:stretch/>
        </p:blipFill>
        <p:spPr>
          <a:xfrm>
            <a:off x="614964" y="1407816"/>
            <a:ext cx="2293756" cy="1193099"/>
          </a:xfrm>
          <a:prstGeom prst="rect">
            <a:avLst/>
          </a:prstGeom>
        </p:spPr>
      </p:pic>
      <p:pic>
        <p:nvPicPr>
          <p:cNvPr id="2" name="Picture 1" descr="Logo&#10;&#10;Description automatically generated">
            <a:extLst>
              <a:ext uri="{FF2B5EF4-FFF2-40B4-BE49-F238E27FC236}">
                <a16:creationId xmlns:a16="http://schemas.microsoft.com/office/drawing/2014/main" id="{6F90CE9D-4B24-3261-295C-4052C9F022BE}"/>
              </a:ext>
            </a:extLst>
          </p:cNvPr>
          <p:cNvPicPr>
            <a:picLocks noChangeAspect="1"/>
          </p:cNvPicPr>
          <p:nvPr/>
        </p:nvPicPr>
        <p:blipFill>
          <a:blip r:embed="rId5"/>
          <a:stretch>
            <a:fillRect/>
          </a:stretch>
        </p:blipFill>
        <p:spPr>
          <a:xfrm>
            <a:off x="6906070" y="101953"/>
            <a:ext cx="1592379" cy="1014837"/>
          </a:xfrm>
          <a:prstGeom prst="rect">
            <a:avLst/>
          </a:prstGeom>
        </p:spPr>
      </p:pic>
    </p:spTree>
    <p:extLst>
      <p:ext uri="{BB962C8B-B14F-4D97-AF65-F5344CB8AC3E}">
        <p14:creationId xmlns:p14="http://schemas.microsoft.com/office/powerpoint/2010/main" val="1941608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E7B9059-5C44-B042-9E21-3D8C513EB0EA}" type="slidenum">
              <a:rPr lang="en-US" smtClean="0"/>
              <a:pPr/>
              <a:t>17</a:t>
            </a:fld>
            <a:endParaRPr lang="en-US"/>
          </a:p>
        </p:txBody>
      </p:sp>
      <p:sp>
        <p:nvSpPr>
          <p:cNvPr id="4" name="Footer Placeholder 3"/>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2021</a:t>
            </a:r>
            <a:endParaRPr lang="en-US"/>
          </a:p>
        </p:txBody>
      </p:sp>
      <p:sp>
        <p:nvSpPr>
          <p:cNvPr id="5" name="Text Placeholder 4"/>
          <p:cNvSpPr>
            <a:spLocks noGrp="1"/>
          </p:cNvSpPr>
          <p:nvPr>
            <p:ph type="body" sz="quarter" idx="10"/>
          </p:nvPr>
        </p:nvSpPr>
        <p:spPr>
          <a:xfrm>
            <a:off x="3053910" y="351783"/>
            <a:ext cx="3500438" cy="583593"/>
          </a:xfrm>
        </p:spPr>
        <p:txBody>
          <a:bodyPr/>
          <a:lstStyle/>
          <a:p>
            <a:r>
              <a:rPr lang="en-GB" dirty="0">
                <a:solidFill>
                  <a:srgbClr val="005FAE"/>
                </a:solidFill>
              </a:rPr>
              <a:t>UWL Blackboard</a:t>
            </a:r>
            <a:endParaRPr lang="en-GB" dirty="0"/>
          </a:p>
        </p:txBody>
      </p:sp>
      <p:sp>
        <p:nvSpPr>
          <p:cNvPr id="2" name="Content Placeholder 1"/>
          <p:cNvSpPr>
            <a:spLocks noGrp="1"/>
          </p:cNvSpPr>
          <p:nvPr>
            <p:ph idx="1"/>
          </p:nvPr>
        </p:nvSpPr>
        <p:spPr>
          <a:xfrm>
            <a:off x="556352" y="1133758"/>
            <a:ext cx="8312226" cy="3352517"/>
          </a:xfrm>
        </p:spPr>
        <p:txBody>
          <a:bodyPr numCol="1">
            <a:noAutofit/>
          </a:bodyPr>
          <a:lstStyle/>
          <a:p>
            <a:pPr marL="285750" indent="-285750">
              <a:spcAft>
                <a:spcPts val="200"/>
              </a:spcAft>
              <a:buFont typeface="Wingdings" panose="05000000000000000000" pitchFamily="2" charset="2"/>
              <a:buChar char="§"/>
            </a:pPr>
            <a:r>
              <a:rPr lang="en-GB" dirty="0">
                <a:solidFill>
                  <a:srgbClr val="005F9F"/>
                </a:solidFill>
                <a:cs typeface="Arial" panose="020B0604020202020204" pitchFamily="34" charset="0"/>
              </a:rPr>
              <a:t>Blackboard is a virtual learning environment where you will find each module that you are registered on and in each module you will find:</a:t>
            </a:r>
          </a:p>
          <a:p>
            <a:pPr marL="971550" lvl="1" indent="-285750">
              <a:lnSpc>
                <a:spcPct val="100000"/>
              </a:lnSpc>
              <a:spcBef>
                <a:spcPts val="0"/>
              </a:spcBef>
              <a:spcAft>
                <a:spcPts val="200"/>
              </a:spcAft>
              <a:buFont typeface="Wingdings" panose="05000000000000000000" pitchFamily="2" charset="2"/>
              <a:buChar char="§"/>
            </a:pPr>
            <a:r>
              <a:rPr lang="en-GB" sz="1600" b="1" dirty="0">
                <a:solidFill>
                  <a:srgbClr val="005F9F"/>
                </a:solidFill>
                <a:cs typeface="Arial" panose="020B0604020202020204" pitchFamily="34" charset="0"/>
              </a:rPr>
              <a:t>Learn to learn online module</a:t>
            </a:r>
          </a:p>
          <a:p>
            <a:pPr marL="971550" lvl="1" indent="-285750">
              <a:lnSpc>
                <a:spcPct val="100000"/>
              </a:lnSpc>
              <a:spcBef>
                <a:spcPts val="0"/>
              </a:spcBef>
              <a:spcAft>
                <a:spcPts val="200"/>
              </a:spcAft>
              <a:buFont typeface="Wingdings" panose="05000000000000000000" pitchFamily="2" charset="2"/>
              <a:buChar char="§"/>
            </a:pPr>
            <a:r>
              <a:rPr lang="en-US" sz="1600" b="1" dirty="0">
                <a:solidFill>
                  <a:srgbClr val="005F9F"/>
                </a:solidFill>
              </a:rPr>
              <a:t>Module study guides</a:t>
            </a:r>
          </a:p>
          <a:p>
            <a:pPr marL="971550" lvl="1" indent="-285750">
              <a:lnSpc>
                <a:spcPct val="100000"/>
              </a:lnSpc>
              <a:spcBef>
                <a:spcPts val="0"/>
              </a:spcBef>
              <a:spcAft>
                <a:spcPts val="200"/>
              </a:spcAft>
              <a:buFont typeface="Wingdings" panose="05000000000000000000" pitchFamily="2" charset="2"/>
              <a:buChar char="§"/>
            </a:pPr>
            <a:r>
              <a:rPr lang="en-US" sz="1600" b="1" dirty="0">
                <a:solidFill>
                  <a:srgbClr val="005F9F"/>
                </a:solidFill>
              </a:rPr>
              <a:t>Learning materials</a:t>
            </a:r>
          </a:p>
          <a:p>
            <a:pPr marL="971550" lvl="1" indent="-285750">
              <a:lnSpc>
                <a:spcPct val="100000"/>
              </a:lnSpc>
              <a:spcBef>
                <a:spcPts val="0"/>
              </a:spcBef>
              <a:spcAft>
                <a:spcPts val="200"/>
              </a:spcAft>
              <a:buFont typeface="Wingdings" panose="05000000000000000000" pitchFamily="2" charset="2"/>
              <a:buChar char="§"/>
            </a:pPr>
            <a:r>
              <a:rPr lang="en-US" sz="1600" b="1" dirty="0">
                <a:solidFill>
                  <a:srgbClr val="005F9F"/>
                </a:solidFill>
              </a:rPr>
              <a:t>Announcements</a:t>
            </a:r>
          </a:p>
          <a:p>
            <a:pPr marL="971550" lvl="1" indent="-285750">
              <a:lnSpc>
                <a:spcPct val="100000"/>
              </a:lnSpc>
              <a:spcBef>
                <a:spcPts val="0"/>
              </a:spcBef>
              <a:spcAft>
                <a:spcPts val="200"/>
              </a:spcAft>
              <a:buFont typeface="Wingdings" panose="05000000000000000000" pitchFamily="2" charset="2"/>
              <a:buChar char="§"/>
            </a:pPr>
            <a:r>
              <a:rPr lang="en-US" sz="1600" b="1" dirty="0">
                <a:solidFill>
                  <a:srgbClr val="005F9F"/>
                </a:solidFill>
              </a:rPr>
              <a:t>Grades and feedback from your tutors</a:t>
            </a:r>
          </a:p>
          <a:p>
            <a:pPr marL="971550" lvl="1" indent="-285750">
              <a:lnSpc>
                <a:spcPct val="100000"/>
              </a:lnSpc>
              <a:spcBef>
                <a:spcPts val="0"/>
              </a:spcBef>
              <a:spcAft>
                <a:spcPts val="200"/>
              </a:spcAft>
              <a:buFont typeface="Wingdings" panose="05000000000000000000" pitchFamily="2" charset="2"/>
              <a:buChar char="§"/>
            </a:pPr>
            <a:r>
              <a:rPr lang="en-US" sz="1600" b="1" dirty="0">
                <a:solidFill>
                  <a:srgbClr val="005F9F"/>
                </a:solidFill>
              </a:rPr>
              <a:t>Assignment submission areas (including Turnitin)</a:t>
            </a:r>
          </a:p>
          <a:p>
            <a:pPr marL="971550" lvl="1" indent="-285750">
              <a:lnSpc>
                <a:spcPct val="100000"/>
              </a:lnSpc>
              <a:spcBef>
                <a:spcPts val="0"/>
              </a:spcBef>
              <a:spcAft>
                <a:spcPts val="200"/>
              </a:spcAft>
              <a:buFont typeface="Wingdings" panose="05000000000000000000" pitchFamily="2" charset="2"/>
              <a:buChar char="§"/>
            </a:pPr>
            <a:r>
              <a:rPr lang="en-US" sz="1600" b="1" dirty="0">
                <a:solidFill>
                  <a:srgbClr val="005F9F"/>
                </a:solidFill>
              </a:rPr>
              <a:t>Online discussions and other learning activities</a:t>
            </a:r>
          </a:p>
          <a:p>
            <a:pPr marL="971550" lvl="1" indent="-285750">
              <a:lnSpc>
                <a:spcPct val="100000"/>
              </a:lnSpc>
              <a:spcBef>
                <a:spcPts val="0"/>
              </a:spcBef>
              <a:spcAft>
                <a:spcPts val="200"/>
              </a:spcAft>
              <a:buFont typeface="Wingdings" panose="05000000000000000000" pitchFamily="2" charset="2"/>
              <a:buChar char="§"/>
            </a:pPr>
            <a:r>
              <a:rPr lang="en-US" sz="1600" dirty="0">
                <a:solidFill>
                  <a:srgbClr val="FF0000"/>
                </a:solidFill>
              </a:rPr>
              <a:t>General Help: </a:t>
            </a:r>
            <a:r>
              <a:rPr lang="en-GB" sz="1600" dirty="0">
                <a:solidFill>
                  <a:schemeClr val="tx1">
                    <a:lumMod val="95000"/>
                    <a:lumOff val="5000"/>
                  </a:schemeClr>
                </a:solidFill>
                <a:cs typeface="Arial" panose="020B0604020202020204" pitchFamily="34" charset="0"/>
                <a:hlinkClick r:id="rId3"/>
              </a:rPr>
              <a:t>https://www.uwl.ac.uk/blackboard-help-students/</a:t>
            </a:r>
            <a:endParaRPr lang="en-GB" sz="1600" dirty="0">
              <a:solidFill>
                <a:schemeClr val="tx1">
                  <a:lumMod val="95000"/>
                  <a:lumOff val="5000"/>
                </a:schemeClr>
              </a:solidFill>
              <a:cs typeface="Arial" panose="020B0604020202020204" pitchFamily="34" charset="0"/>
            </a:endParaRPr>
          </a:p>
          <a:p>
            <a:pPr marL="971550" lvl="1" indent="-285750">
              <a:lnSpc>
                <a:spcPct val="100000"/>
              </a:lnSpc>
              <a:spcBef>
                <a:spcPts val="0"/>
              </a:spcBef>
              <a:spcAft>
                <a:spcPts val="200"/>
              </a:spcAft>
              <a:buFont typeface="Wingdings" panose="05000000000000000000" pitchFamily="2" charset="2"/>
              <a:buChar char="§"/>
            </a:pPr>
            <a:endParaRPr lang="en-US" sz="1600" dirty="0">
              <a:solidFill>
                <a:srgbClr val="FF0000"/>
              </a:solidFill>
            </a:endParaRPr>
          </a:p>
          <a:p>
            <a:pPr lvl="1" indent="0">
              <a:lnSpc>
                <a:spcPct val="100000"/>
              </a:lnSpc>
              <a:spcBef>
                <a:spcPts val="0"/>
              </a:spcBef>
              <a:spcAft>
                <a:spcPts val="200"/>
              </a:spcAft>
              <a:buNone/>
            </a:pPr>
            <a:r>
              <a:rPr lang="en-US" sz="1600" dirty="0">
                <a:solidFill>
                  <a:srgbClr val="FF0000"/>
                </a:solidFill>
                <a:hlinkClick r:id="rId4"/>
              </a:rPr>
              <a:t>Click to watch video on How to use Blackboard </a:t>
            </a:r>
            <a:r>
              <a:rPr lang="en-GB" sz="1600" u="sng" dirty="0">
                <a:hlinkClick r:id="rId4"/>
              </a:rPr>
              <a:t>http://bit.ly/UWLBB</a:t>
            </a:r>
            <a:r>
              <a:rPr lang="en-GB" sz="1600" u="sng" dirty="0"/>
              <a:t> </a:t>
            </a:r>
            <a:r>
              <a:rPr lang="en-GB" sz="1600" u="sng" dirty="0">
                <a:solidFill>
                  <a:srgbClr val="FF0000"/>
                </a:solidFill>
              </a:rPr>
              <a:t>(Play Video)</a:t>
            </a:r>
            <a:endParaRPr lang="en-US" sz="1600" dirty="0">
              <a:solidFill>
                <a:srgbClr val="FF0000"/>
              </a:solidFill>
            </a:endParaRPr>
          </a:p>
          <a:p>
            <a:pPr marL="971550" lvl="1" indent="-285750">
              <a:lnSpc>
                <a:spcPct val="100000"/>
              </a:lnSpc>
              <a:spcBef>
                <a:spcPts val="0"/>
              </a:spcBef>
              <a:spcAft>
                <a:spcPts val="200"/>
              </a:spcAft>
              <a:buFont typeface="Wingdings" panose="05000000000000000000" pitchFamily="2" charset="2"/>
              <a:buChar char="§"/>
            </a:pPr>
            <a:endParaRPr lang="en-US" sz="1600" dirty="0">
              <a:solidFill>
                <a:srgbClr val="FF0000"/>
              </a:solidFill>
            </a:endParaRPr>
          </a:p>
        </p:txBody>
      </p:sp>
      <p:pic>
        <p:nvPicPr>
          <p:cNvPr id="8" name="Picture 7">
            <a:extLst>
              <a:ext uri="{FF2B5EF4-FFF2-40B4-BE49-F238E27FC236}">
                <a16:creationId xmlns:a16="http://schemas.microsoft.com/office/drawing/2014/main" id="{26529969-7FCE-4923-84AA-E5673ECE15DF}"/>
              </a:ext>
            </a:extLst>
          </p:cNvPr>
          <p:cNvPicPr>
            <a:picLocks noChangeAspect="1"/>
          </p:cNvPicPr>
          <p:nvPr/>
        </p:nvPicPr>
        <p:blipFill rotWithShape="1">
          <a:blip r:embed="rId5"/>
          <a:srcRect l="4115" t="6609" r="6059" b="5505"/>
          <a:stretch/>
        </p:blipFill>
        <p:spPr>
          <a:xfrm>
            <a:off x="6503257" y="250458"/>
            <a:ext cx="882694" cy="684918"/>
          </a:xfrm>
          <a:prstGeom prst="rect">
            <a:avLst/>
          </a:prstGeom>
        </p:spPr>
      </p:pic>
      <p:pic>
        <p:nvPicPr>
          <p:cNvPr id="6" name="Picture 5" descr="Logo&#10;&#10;Description automatically generated">
            <a:extLst>
              <a:ext uri="{FF2B5EF4-FFF2-40B4-BE49-F238E27FC236}">
                <a16:creationId xmlns:a16="http://schemas.microsoft.com/office/drawing/2014/main" id="{C16567D1-60D3-9B30-95D5-2227574924F1}"/>
              </a:ext>
            </a:extLst>
          </p:cNvPr>
          <p:cNvPicPr>
            <a:picLocks noChangeAspect="1"/>
          </p:cNvPicPr>
          <p:nvPr/>
        </p:nvPicPr>
        <p:blipFill>
          <a:blip r:embed="rId6"/>
          <a:stretch>
            <a:fillRect/>
          </a:stretch>
        </p:blipFill>
        <p:spPr>
          <a:xfrm>
            <a:off x="7334859" y="19730"/>
            <a:ext cx="1592379" cy="1014837"/>
          </a:xfrm>
          <a:prstGeom prst="rect">
            <a:avLst/>
          </a:prstGeom>
        </p:spPr>
      </p:pic>
    </p:spTree>
    <p:extLst>
      <p:ext uri="{BB962C8B-B14F-4D97-AF65-F5344CB8AC3E}">
        <p14:creationId xmlns:p14="http://schemas.microsoft.com/office/powerpoint/2010/main" val="308323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E7B9059-5C44-B042-9E21-3D8C513EB0EA}" type="slidenum">
              <a:rPr lang="en-US" smtClean="0"/>
              <a:pPr/>
              <a:t>18</a:t>
            </a:fld>
            <a:endParaRPr lang="en-US"/>
          </a:p>
        </p:txBody>
      </p:sp>
      <p:sp>
        <p:nvSpPr>
          <p:cNvPr id="4" name="Footer Placeholder 3"/>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2021</a:t>
            </a:r>
            <a:endParaRPr lang="en-US"/>
          </a:p>
        </p:txBody>
      </p:sp>
      <p:sp>
        <p:nvSpPr>
          <p:cNvPr id="5" name="Text Placeholder 4"/>
          <p:cNvSpPr>
            <a:spLocks noGrp="1"/>
          </p:cNvSpPr>
          <p:nvPr>
            <p:ph type="body" sz="quarter" idx="10"/>
          </p:nvPr>
        </p:nvSpPr>
        <p:spPr>
          <a:xfrm>
            <a:off x="1096178" y="987582"/>
            <a:ext cx="6951643" cy="583593"/>
          </a:xfrm>
        </p:spPr>
        <p:txBody>
          <a:bodyPr/>
          <a:lstStyle/>
          <a:p>
            <a:r>
              <a:rPr lang="en-GB" sz="1600" i="0" dirty="0">
                <a:solidFill>
                  <a:srgbClr val="005FAE"/>
                </a:solidFill>
              </a:rPr>
              <a:t>KEY ACADEMIC TEAM MEMBERS FOR YOUR PROGRAMME AT OBC</a:t>
            </a:r>
            <a:endParaRPr lang="en-GB" sz="1600" i="0" dirty="0"/>
          </a:p>
        </p:txBody>
      </p:sp>
      <p:pic>
        <p:nvPicPr>
          <p:cNvPr id="8" name="Picture 7">
            <a:extLst>
              <a:ext uri="{FF2B5EF4-FFF2-40B4-BE49-F238E27FC236}">
                <a16:creationId xmlns:a16="http://schemas.microsoft.com/office/drawing/2014/main" id="{26529969-7FCE-4923-84AA-E5673ECE15DF}"/>
              </a:ext>
            </a:extLst>
          </p:cNvPr>
          <p:cNvPicPr>
            <a:picLocks noChangeAspect="1"/>
          </p:cNvPicPr>
          <p:nvPr/>
        </p:nvPicPr>
        <p:blipFill rotWithShape="1">
          <a:blip r:embed="rId3"/>
          <a:srcRect l="4115" t="6609" r="6059" b="5505"/>
          <a:stretch/>
        </p:blipFill>
        <p:spPr>
          <a:xfrm>
            <a:off x="6503257" y="250458"/>
            <a:ext cx="882694" cy="684918"/>
          </a:xfrm>
          <a:prstGeom prst="rect">
            <a:avLst/>
          </a:prstGeom>
        </p:spPr>
      </p:pic>
      <p:pic>
        <p:nvPicPr>
          <p:cNvPr id="6" name="Picture 5" descr="Logo&#10;&#10;Description automatically generated">
            <a:extLst>
              <a:ext uri="{FF2B5EF4-FFF2-40B4-BE49-F238E27FC236}">
                <a16:creationId xmlns:a16="http://schemas.microsoft.com/office/drawing/2014/main" id="{C16567D1-60D3-9B30-95D5-2227574924F1}"/>
              </a:ext>
            </a:extLst>
          </p:cNvPr>
          <p:cNvPicPr>
            <a:picLocks noChangeAspect="1"/>
          </p:cNvPicPr>
          <p:nvPr/>
        </p:nvPicPr>
        <p:blipFill>
          <a:blip r:embed="rId4"/>
          <a:stretch>
            <a:fillRect/>
          </a:stretch>
        </p:blipFill>
        <p:spPr>
          <a:xfrm>
            <a:off x="7334859" y="19730"/>
            <a:ext cx="1592379" cy="1014837"/>
          </a:xfrm>
          <a:prstGeom prst="rect">
            <a:avLst/>
          </a:prstGeom>
        </p:spPr>
      </p:pic>
      <p:pic>
        <p:nvPicPr>
          <p:cNvPr id="11" name="Picture 10">
            <a:extLst>
              <a:ext uri="{FF2B5EF4-FFF2-40B4-BE49-F238E27FC236}">
                <a16:creationId xmlns:a16="http://schemas.microsoft.com/office/drawing/2014/main" id="{3CE6DEB3-7B26-3E4C-AD1C-F2874E3B5A01}"/>
              </a:ext>
            </a:extLst>
          </p:cNvPr>
          <p:cNvPicPr>
            <a:picLocks noChangeAspect="1"/>
          </p:cNvPicPr>
          <p:nvPr/>
        </p:nvPicPr>
        <p:blipFill>
          <a:blip r:embed="rId5"/>
          <a:stretch>
            <a:fillRect/>
          </a:stretch>
        </p:blipFill>
        <p:spPr>
          <a:xfrm>
            <a:off x="344872" y="1387670"/>
            <a:ext cx="1546885" cy="1446500"/>
          </a:xfrm>
          <a:prstGeom prst="rect">
            <a:avLst/>
          </a:prstGeom>
        </p:spPr>
      </p:pic>
      <p:pic>
        <p:nvPicPr>
          <p:cNvPr id="13" name="Picture 12">
            <a:extLst>
              <a:ext uri="{FF2B5EF4-FFF2-40B4-BE49-F238E27FC236}">
                <a16:creationId xmlns:a16="http://schemas.microsoft.com/office/drawing/2014/main" id="{11299FF1-9D0A-2002-4424-093FF4134520}"/>
              </a:ext>
            </a:extLst>
          </p:cNvPr>
          <p:cNvPicPr>
            <a:picLocks noChangeAspect="1"/>
          </p:cNvPicPr>
          <p:nvPr/>
        </p:nvPicPr>
        <p:blipFill>
          <a:blip r:embed="rId6"/>
          <a:stretch>
            <a:fillRect/>
          </a:stretch>
        </p:blipFill>
        <p:spPr>
          <a:xfrm>
            <a:off x="1927178" y="1424348"/>
            <a:ext cx="1713786" cy="1556555"/>
          </a:xfrm>
          <a:prstGeom prst="rect">
            <a:avLst/>
          </a:prstGeom>
        </p:spPr>
      </p:pic>
      <p:pic>
        <p:nvPicPr>
          <p:cNvPr id="15" name="Picture 14">
            <a:extLst>
              <a:ext uri="{FF2B5EF4-FFF2-40B4-BE49-F238E27FC236}">
                <a16:creationId xmlns:a16="http://schemas.microsoft.com/office/drawing/2014/main" id="{2E75B95E-E57A-2FE0-4E4A-764DE65E8561}"/>
              </a:ext>
            </a:extLst>
          </p:cNvPr>
          <p:cNvPicPr>
            <a:picLocks noChangeAspect="1"/>
          </p:cNvPicPr>
          <p:nvPr/>
        </p:nvPicPr>
        <p:blipFill>
          <a:blip r:embed="rId7"/>
          <a:stretch>
            <a:fillRect/>
          </a:stretch>
        </p:blipFill>
        <p:spPr>
          <a:xfrm rot="10800000" flipV="1">
            <a:off x="5457823" y="1352564"/>
            <a:ext cx="1588611" cy="1492072"/>
          </a:xfrm>
          <a:prstGeom prst="rect">
            <a:avLst/>
          </a:prstGeom>
        </p:spPr>
      </p:pic>
      <p:sp>
        <p:nvSpPr>
          <p:cNvPr id="16" name="TextBox 15">
            <a:extLst>
              <a:ext uri="{FF2B5EF4-FFF2-40B4-BE49-F238E27FC236}">
                <a16:creationId xmlns:a16="http://schemas.microsoft.com/office/drawing/2014/main" id="{9C003375-A5B8-B6E7-8754-5B23253DC0B7}"/>
              </a:ext>
            </a:extLst>
          </p:cNvPr>
          <p:cNvSpPr txBox="1"/>
          <p:nvPr/>
        </p:nvSpPr>
        <p:spPr>
          <a:xfrm>
            <a:off x="344872" y="3122399"/>
            <a:ext cx="1904885" cy="830997"/>
          </a:xfrm>
          <a:prstGeom prst="rect">
            <a:avLst/>
          </a:prstGeom>
          <a:noFill/>
        </p:spPr>
        <p:txBody>
          <a:bodyPr wrap="square" rtlCol="0">
            <a:spAutoFit/>
          </a:bodyPr>
          <a:lstStyle/>
          <a:p>
            <a:r>
              <a:rPr lang="en-GB" sz="1600" dirty="0">
                <a:solidFill>
                  <a:srgbClr val="005F9F"/>
                </a:solidFill>
              </a:rPr>
              <a:t>Samuel Asante-Nnuro – </a:t>
            </a:r>
            <a:r>
              <a:rPr lang="en-GB" sz="1600" b="1" dirty="0">
                <a:solidFill>
                  <a:srgbClr val="005F9F"/>
                </a:solidFill>
              </a:rPr>
              <a:t>Head of Programme</a:t>
            </a:r>
          </a:p>
        </p:txBody>
      </p:sp>
      <p:sp>
        <p:nvSpPr>
          <p:cNvPr id="17" name="TextBox 16">
            <a:extLst>
              <a:ext uri="{FF2B5EF4-FFF2-40B4-BE49-F238E27FC236}">
                <a16:creationId xmlns:a16="http://schemas.microsoft.com/office/drawing/2014/main" id="{F995043D-4ABA-32CA-7C05-1CE14280DAD2}"/>
              </a:ext>
            </a:extLst>
          </p:cNvPr>
          <p:cNvSpPr txBox="1"/>
          <p:nvPr/>
        </p:nvSpPr>
        <p:spPr>
          <a:xfrm>
            <a:off x="2249757" y="3053361"/>
            <a:ext cx="1369647" cy="1569660"/>
          </a:xfrm>
          <a:prstGeom prst="rect">
            <a:avLst/>
          </a:prstGeom>
          <a:noFill/>
        </p:spPr>
        <p:txBody>
          <a:bodyPr wrap="square" rtlCol="0">
            <a:spAutoFit/>
          </a:bodyPr>
          <a:lstStyle/>
          <a:p>
            <a:r>
              <a:rPr lang="en-GB" sz="1600" dirty="0" err="1">
                <a:solidFill>
                  <a:srgbClr val="005F9F"/>
                </a:solidFill>
              </a:rPr>
              <a:t>Salvena</a:t>
            </a:r>
            <a:r>
              <a:rPr lang="en-GB" sz="1600" dirty="0">
                <a:solidFill>
                  <a:srgbClr val="005F9F"/>
                </a:solidFill>
              </a:rPr>
              <a:t> Hussain – </a:t>
            </a:r>
            <a:r>
              <a:rPr lang="en-GB" sz="1600" b="1" dirty="0">
                <a:solidFill>
                  <a:srgbClr val="005F9F"/>
                </a:solidFill>
              </a:rPr>
              <a:t>Programme Coordinator – Oxford Campus</a:t>
            </a:r>
          </a:p>
        </p:txBody>
      </p:sp>
      <p:sp>
        <p:nvSpPr>
          <p:cNvPr id="18" name="TextBox 17">
            <a:extLst>
              <a:ext uri="{FF2B5EF4-FFF2-40B4-BE49-F238E27FC236}">
                <a16:creationId xmlns:a16="http://schemas.microsoft.com/office/drawing/2014/main" id="{815CB510-F882-49CF-E99F-0C6ED09177DC}"/>
              </a:ext>
            </a:extLst>
          </p:cNvPr>
          <p:cNvSpPr txBox="1"/>
          <p:nvPr/>
        </p:nvSpPr>
        <p:spPr>
          <a:xfrm>
            <a:off x="5524289" y="3021339"/>
            <a:ext cx="1746173" cy="1569660"/>
          </a:xfrm>
          <a:prstGeom prst="rect">
            <a:avLst/>
          </a:prstGeom>
          <a:noFill/>
        </p:spPr>
        <p:txBody>
          <a:bodyPr wrap="square" rtlCol="0">
            <a:spAutoFit/>
          </a:bodyPr>
          <a:lstStyle/>
          <a:p>
            <a:r>
              <a:rPr lang="en-GB" sz="1600" dirty="0" err="1">
                <a:solidFill>
                  <a:srgbClr val="005F9F"/>
                </a:solidFill>
              </a:rPr>
              <a:t>Adu</a:t>
            </a:r>
            <a:r>
              <a:rPr lang="en-GB" sz="1600" dirty="0">
                <a:solidFill>
                  <a:srgbClr val="005F9F"/>
                </a:solidFill>
              </a:rPr>
              <a:t> Adom Boateng – </a:t>
            </a:r>
            <a:r>
              <a:rPr lang="en-GB" sz="1600" b="1" dirty="0">
                <a:solidFill>
                  <a:srgbClr val="005F9F"/>
                </a:solidFill>
              </a:rPr>
              <a:t>Programme Coordinator – London Campus </a:t>
            </a:r>
          </a:p>
        </p:txBody>
      </p:sp>
      <p:pic>
        <p:nvPicPr>
          <p:cNvPr id="20" name="Picture 19">
            <a:extLst>
              <a:ext uri="{FF2B5EF4-FFF2-40B4-BE49-F238E27FC236}">
                <a16:creationId xmlns:a16="http://schemas.microsoft.com/office/drawing/2014/main" id="{21118615-912F-FD6D-2FF7-3B5A43DFC5D3}"/>
              </a:ext>
            </a:extLst>
          </p:cNvPr>
          <p:cNvPicPr>
            <a:picLocks noChangeAspect="1"/>
          </p:cNvPicPr>
          <p:nvPr/>
        </p:nvPicPr>
        <p:blipFill>
          <a:blip r:embed="rId8"/>
          <a:stretch>
            <a:fillRect/>
          </a:stretch>
        </p:blipFill>
        <p:spPr>
          <a:xfrm>
            <a:off x="3800473" y="1352564"/>
            <a:ext cx="1543051" cy="1560901"/>
          </a:xfrm>
          <a:prstGeom prst="rect">
            <a:avLst/>
          </a:prstGeom>
        </p:spPr>
      </p:pic>
      <p:sp>
        <p:nvSpPr>
          <p:cNvPr id="21" name="TextBox 20">
            <a:extLst>
              <a:ext uri="{FF2B5EF4-FFF2-40B4-BE49-F238E27FC236}">
                <a16:creationId xmlns:a16="http://schemas.microsoft.com/office/drawing/2014/main" id="{D03E2BA3-6033-F09E-2FB7-7180D1EE2EFA}"/>
              </a:ext>
            </a:extLst>
          </p:cNvPr>
          <p:cNvSpPr txBox="1"/>
          <p:nvPr/>
        </p:nvSpPr>
        <p:spPr>
          <a:xfrm>
            <a:off x="3800473" y="3176471"/>
            <a:ext cx="1746173" cy="1323439"/>
          </a:xfrm>
          <a:prstGeom prst="rect">
            <a:avLst/>
          </a:prstGeom>
          <a:noFill/>
        </p:spPr>
        <p:txBody>
          <a:bodyPr wrap="square" rtlCol="0">
            <a:spAutoFit/>
          </a:bodyPr>
          <a:lstStyle/>
          <a:p>
            <a:r>
              <a:rPr lang="en-GB" sz="1600" dirty="0">
                <a:solidFill>
                  <a:srgbClr val="005F9F"/>
                </a:solidFill>
              </a:rPr>
              <a:t>Manish Shrestha – </a:t>
            </a:r>
            <a:r>
              <a:rPr lang="en-GB" sz="1600" b="1" dirty="0">
                <a:solidFill>
                  <a:srgbClr val="005F9F"/>
                </a:solidFill>
              </a:rPr>
              <a:t>Programme Coordinator – Nottingham Campus </a:t>
            </a:r>
          </a:p>
        </p:txBody>
      </p:sp>
      <p:pic>
        <p:nvPicPr>
          <p:cNvPr id="23" name="Picture 22">
            <a:extLst>
              <a:ext uri="{FF2B5EF4-FFF2-40B4-BE49-F238E27FC236}">
                <a16:creationId xmlns:a16="http://schemas.microsoft.com/office/drawing/2014/main" id="{4BD73624-F602-53A0-86E6-74FD79982988}"/>
              </a:ext>
            </a:extLst>
          </p:cNvPr>
          <p:cNvPicPr>
            <a:picLocks noChangeAspect="1"/>
          </p:cNvPicPr>
          <p:nvPr/>
        </p:nvPicPr>
        <p:blipFill>
          <a:blip r:embed="rId9"/>
          <a:stretch>
            <a:fillRect/>
          </a:stretch>
        </p:blipFill>
        <p:spPr>
          <a:xfrm>
            <a:off x="7216819" y="1352563"/>
            <a:ext cx="1657268" cy="1556555"/>
          </a:xfrm>
          <a:prstGeom prst="rect">
            <a:avLst/>
          </a:prstGeom>
        </p:spPr>
      </p:pic>
      <p:sp>
        <p:nvSpPr>
          <p:cNvPr id="24" name="TextBox 23">
            <a:extLst>
              <a:ext uri="{FF2B5EF4-FFF2-40B4-BE49-F238E27FC236}">
                <a16:creationId xmlns:a16="http://schemas.microsoft.com/office/drawing/2014/main" id="{ED0150D3-BAE3-6770-BAD1-F3AA9218F4B5}"/>
              </a:ext>
            </a:extLst>
          </p:cNvPr>
          <p:cNvSpPr txBox="1"/>
          <p:nvPr/>
        </p:nvSpPr>
        <p:spPr>
          <a:xfrm>
            <a:off x="7212360" y="3052112"/>
            <a:ext cx="1746173" cy="1077218"/>
          </a:xfrm>
          <a:prstGeom prst="rect">
            <a:avLst/>
          </a:prstGeom>
          <a:noFill/>
        </p:spPr>
        <p:txBody>
          <a:bodyPr wrap="square" rtlCol="0">
            <a:spAutoFit/>
          </a:bodyPr>
          <a:lstStyle/>
          <a:p>
            <a:r>
              <a:rPr lang="en-GB" sz="1600" dirty="0">
                <a:solidFill>
                  <a:srgbClr val="005F9F"/>
                </a:solidFill>
              </a:rPr>
              <a:t>Amit Gupta– </a:t>
            </a:r>
            <a:r>
              <a:rPr lang="en-GB" sz="1600" b="1" dirty="0">
                <a:solidFill>
                  <a:srgbClr val="005F9F"/>
                </a:solidFill>
              </a:rPr>
              <a:t>Programme Coordinator – Slough Campus </a:t>
            </a:r>
          </a:p>
        </p:txBody>
      </p:sp>
    </p:spTree>
    <p:extLst>
      <p:ext uri="{BB962C8B-B14F-4D97-AF65-F5344CB8AC3E}">
        <p14:creationId xmlns:p14="http://schemas.microsoft.com/office/powerpoint/2010/main" val="3360785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E7B9059-5C44-B042-9E21-3D8C513EB0EA}" type="slidenum">
              <a:rPr lang="en-US" smtClean="0"/>
              <a:pPr/>
              <a:t>19</a:t>
            </a:fld>
            <a:endParaRPr lang="en-US"/>
          </a:p>
        </p:txBody>
      </p:sp>
      <p:sp>
        <p:nvSpPr>
          <p:cNvPr id="4" name="Footer Placeholder 3"/>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2021</a:t>
            </a:r>
            <a:endParaRPr lang="en-US"/>
          </a:p>
        </p:txBody>
      </p:sp>
      <p:sp>
        <p:nvSpPr>
          <p:cNvPr id="5" name="Text Placeholder 4"/>
          <p:cNvSpPr>
            <a:spLocks noGrp="1"/>
          </p:cNvSpPr>
          <p:nvPr>
            <p:ph type="body" sz="quarter" idx="10"/>
          </p:nvPr>
        </p:nvSpPr>
        <p:spPr>
          <a:xfrm>
            <a:off x="2455814" y="302310"/>
            <a:ext cx="4764882" cy="583593"/>
          </a:xfrm>
        </p:spPr>
        <p:txBody>
          <a:bodyPr/>
          <a:lstStyle/>
          <a:p>
            <a:pPr algn="ctr"/>
            <a:r>
              <a:rPr lang="en-GB" sz="2000" dirty="0">
                <a:solidFill>
                  <a:srgbClr val="005FAE"/>
                </a:solidFill>
              </a:rPr>
              <a:t>PROGRAMME STRUCTURE </a:t>
            </a:r>
            <a:endParaRPr lang="en-GB" sz="2000" dirty="0"/>
          </a:p>
        </p:txBody>
      </p:sp>
      <p:graphicFrame>
        <p:nvGraphicFramePr>
          <p:cNvPr id="8" name="Content Placeholder 7">
            <a:extLst>
              <a:ext uri="{FF2B5EF4-FFF2-40B4-BE49-F238E27FC236}">
                <a16:creationId xmlns:a16="http://schemas.microsoft.com/office/drawing/2014/main" id="{92CD8E2A-D458-43E9-9ADC-EFD0409CB130}"/>
              </a:ext>
            </a:extLst>
          </p:cNvPr>
          <p:cNvGraphicFramePr>
            <a:graphicFrameLocks noGrp="1"/>
          </p:cNvGraphicFramePr>
          <p:nvPr>
            <p:ph idx="1"/>
            <p:extLst>
              <p:ext uri="{D42A27DB-BD31-4B8C-83A1-F6EECF244321}">
                <p14:modId xmlns:p14="http://schemas.microsoft.com/office/powerpoint/2010/main" val="1246311647"/>
              </p:ext>
            </p:extLst>
          </p:nvPr>
        </p:nvGraphicFramePr>
        <p:xfrm>
          <a:off x="104659" y="885903"/>
          <a:ext cx="8956714" cy="4298800"/>
        </p:xfrm>
        <a:graphic>
          <a:graphicData uri="http://schemas.openxmlformats.org/drawingml/2006/table">
            <a:tbl>
              <a:tblPr firstRow="1" firstCol="1" bandRow="1">
                <a:tableStyleId>{5C22544A-7EE6-4342-B048-85BDC9FD1C3A}</a:tableStyleId>
              </a:tblPr>
              <a:tblGrid>
                <a:gridCol w="620930">
                  <a:extLst>
                    <a:ext uri="{9D8B030D-6E8A-4147-A177-3AD203B41FA5}">
                      <a16:colId xmlns:a16="http://schemas.microsoft.com/office/drawing/2014/main" val="2243791541"/>
                    </a:ext>
                  </a:extLst>
                </a:gridCol>
                <a:gridCol w="1254011">
                  <a:extLst>
                    <a:ext uri="{9D8B030D-6E8A-4147-A177-3AD203B41FA5}">
                      <a16:colId xmlns:a16="http://schemas.microsoft.com/office/drawing/2014/main" val="920566362"/>
                    </a:ext>
                  </a:extLst>
                </a:gridCol>
                <a:gridCol w="943474">
                  <a:extLst>
                    <a:ext uri="{9D8B030D-6E8A-4147-A177-3AD203B41FA5}">
                      <a16:colId xmlns:a16="http://schemas.microsoft.com/office/drawing/2014/main" val="3384785092"/>
                    </a:ext>
                  </a:extLst>
                </a:gridCol>
                <a:gridCol w="922473">
                  <a:extLst>
                    <a:ext uri="{9D8B030D-6E8A-4147-A177-3AD203B41FA5}">
                      <a16:colId xmlns:a16="http://schemas.microsoft.com/office/drawing/2014/main" val="2943652249"/>
                    </a:ext>
                  </a:extLst>
                </a:gridCol>
                <a:gridCol w="1850926">
                  <a:extLst>
                    <a:ext uri="{9D8B030D-6E8A-4147-A177-3AD203B41FA5}">
                      <a16:colId xmlns:a16="http://schemas.microsoft.com/office/drawing/2014/main" val="45180271"/>
                    </a:ext>
                  </a:extLst>
                </a:gridCol>
                <a:gridCol w="1770448">
                  <a:extLst>
                    <a:ext uri="{9D8B030D-6E8A-4147-A177-3AD203B41FA5}">
                      <a16:colId xmlns:a16="http://schemas.microsoft.com/office/drawing/2014/main" val="3049243893"/>
                    </a:ext>
                  </a:extLst>
                </a:gridCol>
                <a:gridCol w="1594452">
                  <a:extLst>
                    <a:ext uri="{9D8B030D-6E8A-4147-A177-3AD203B41FA5}">
                      <a16:colId xmlns:a16="http://schemas.microsoft.com/office/drawing/2014/main" val="1980775672"/>
                    </a:ext>
                  </a:extLst>
                </a:gridCol>
              </a:tblGrid>
              <a:tr h="456827">
                <a:tc>
                  <a:txBody>
                    <a:bodyPr/>
                    <a:lstStyle/>
                    <a:p>
                      <a:pPr>
                        <a:lnSpc>
                          <a:spcPct val="107000"/>
                        </a:lnSpc>
                        <a:spcAft>
                          <a:spcPts val="800"/>
                        </a:spcAft>
                      </a:pPr>
                      <a:r>
                        <a:rPr lang="en-GB" sz="700">
                          <a:effectLst/>
                        </a:rPr>
                        <a:t> </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tc>
                <a:tc gridSpan="3">
                  <a:txBody>
                    <a:bodyPr/>
                    <a:lstStyle/>
                    <a:p>
                      <a:pPr marL="0" algn="ctr" defTabSz="914400" rtl="0" eaLnBrk="1" latinLnBrk="0" hangingPunct="1">
                        <a:lnSpc>
                          <a:spcPct val="107000"/>
                        </a:lnSpc>
                        <a:spcAft>
                          <a:spcPts val="800"/>
                        </a:spcAft>
                      </a:pPr>
                      <a:r>
                        <a:rPr lang="en-GB" sz="1200" b="1" kern="1200" baseline="0" dirty="0">
                          <a:solidFill>
                            <a:srgbClr val="FF0000"/>
                          </a:solidFill>
                          <a:effectLst/>
                          <a:latin typeface="+mn-lt"/>
                          <a:ea typeface="+mn-ea"/>
                          <a:cs typeface="+mn-cs"/>
                        </a:rPr>
                        <a:t>Semester 1</a:t>
                      </a:r>
                    </a:p>
                    <a:p>
                      <a:pPr marL="0" algn="ctr" defTabSz="914400" rtl="0" eaLnBrk="1" latinLnBrk="0" hangingPunct="1">
                        <a:lnSpc>
                          <a:spcPct val="107000"/>
                        </a:lnSpc>
                        <a:spcAft>
                          <a:spcPts val="800"/>
                        </a:spcAft>
                      </a:pPr>
                      <a:endParaRPr lang="en-GB" sz="1200" b="1" kern="1200" baseline="0" dirty="0">
                        <a:solidFill>
                          <a:srgbClr val="FF0000"/>
                        </a:solidFill>
                        <a:effectLst/>
                        <a:latin typeface="+mn-lt"/>
                        <a:ea typeface="+mn-ea"/>
                        <a:cs typeface="+mn-cs"/>
                      </a:endParaRPr>
                    </a:p>
                  </a:txBody>
                  <a:tcPr marL="37188" marR="37188" marT="0" marB="0"/>
                </a:tc>
                <a:tc hMerge="1">
                  <a:txBody>
                    <a:bodyPr/>
                    <a:lstStyle/>
                    <a:p>
                      <a:endParaRPr lang="en-GB"/>
                    </a:p>
                  </a:txBody>
                  <a:tcPr/>
                </a:tc>
                <a:tc hMerge="1">
                  <a:txBody>
                    <a:bodyPr/>
                    <a:lstStyle/>
                    <a:p>
                      <a:endParaRPr lang="en-GB"/>
                    </a:p>
                  </a:txBody>
                  <a:tcPr/>
                </a:tc>
                <a:tc gridSpan="3">
                  <a:txBody>
                    <a:bodyPr/>
                    <a:lstStyle/>
                    <a:p>
                      <a:pPr algn="ctr">
                        <a:lnSpc>
                          <a:spcPct val="107000"/>
                        </a:lnSpc>
                        <a:spcAft>
                          <a:spcPts val="800"/>
                        </a:spcAft>
                      </a:pPr>
                      <a:r>
                        <a:rPr lang="en-GB" sz="1200" b="1" baseline="0" dirty="0">
                          <a:solidFill>
                            <a:srgbClr val="FF0000"/>
                          </a:solidFill>
                          <a:effectLst/>
                        </a:rPr>
                        <a:t>Semester 2</a:t>
                      </a:r>
                    </a:p>
                    <a:p>
                      <a:pPr algn="ctr">
                        <a:lnSpc>
                          <a:spcPct val="107000"/>
                        </a:lnSpc>
                        <a:spcAft>
                          <a:spcPts val="800"/>
                        </a:spcAft>
                      </a:pPr>
                      <a:endParaRPr lang="en-GB"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39742140"/>
                  </a:ext>
                </a:extLst>
              </a:tr>
              <a:tr h="199682">
                <a:tc>
                  <a:txBody>
                    <a:bodyPr/>
                    <a:lstStyle/>
                    <a:p>
                      <a:pPr>
                        <a:lnSpc>
                          <a:spcPct val="107000"/>
                        </a:lnSpc>
                        <a:spcAft>
                          <a:spcPts val="800"/>
                        </a:spcAft>
                      </a:pPr>
                      <a:r>
                        <a:rPr lang="en-GB" sz="700">
                          <a:effectLst/>
                        </a:rPr>
                        <a:t> </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Core</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Core</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Core</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Core</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Core</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Core</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extLst>
                  <a:ext uri="{0D108BD9-81ED-4DB2-BD59-A6C34878D82A}">
                    <a16:rowId xmlns:a16="http://schemas.microsoft.com/office/drawing/2014/main" val="344197954"/>
                  </a:ext>
                </a:extLst>
              </a:tr>
              <a:tr h="610941">
                <a:tc>
                  <a:txBody>
                    <a:bodyPr/>
                    <a:lstStyle/>
                    <a:p>
                      <a:pPr>
                        <a:lnSpc>
                          <a:spcPct val="107000"/>
                        </a:lnSpc>
                        <a:spcAft>
                          <a:spcPts val="800"/>
                        </a:spcAft>
                      </a:pPr>
                      <a:r>
                        <a:rPr lang="en-GB" sz="1000" b="1" dirty="0">
                          <a:effectLst/>
                        </a:rPr>
                        <a:t>Level 3</a:t>
                      </a:r>
                    </a:p>
                    <a:p>
                      <a:pPr>
                        <a:lnSpc>
                          <a:spcPct val="107000"/>
                        </a:lnSpc>
                        <a:spcAft>
                          <a:spcPts val="800"/>
                        </a:spcAft>
                      </a:pPr>
                      <a:r>
                        <a:rPr lang="en-GB" sz="1000" b="1" dirty="0">
                          <a:effectLst/>
                          <a:latin typeface="Arial" panose="020B0604020202020204" pitchFamily="34" charset="0"/>
                          <a:ea typeface="Calibri" panose="020F0502020204030204" pitchFamily="34" charset="0"/>
                          <a:cs typeface="Times New Roman" panose="02020603050405020304" pitchFamily="18" charset="0"/>
                        </a:rPr>
                        <a:t>120 credits</a:t>
                      </a:r>
                    </a:p>
                  </a:txBody>
                  <a:tcPr marL="37188" marR="37188" marT="0" marB="0" anchor="ctr"/>
                </a:tc>
                <a:tc>
                  <a:txBody>
                    <a:bodyPr/>
                    <a:lstStyle/>
                    <a:p>
                      <a:pPr>
                        <a:lnSpc>
                          <a:spcPct val="107000"/>
                        </a:lnSpc>
                        <a:spcAft>
                          <a:spcPts val="800"/>
                        </a:spcAft>
                      </a:pPr>
                      <a:r>
                        <a:rPr lang="en-GB" sz="1000" b="1" dirty="0">
                          <a:effectLst/>
                        </a:rPr>
                        <a:t>Personalised Learning  </a:t>
                      </a:r>
                      <a:r>
                        <a:rPr lang="en-GB" sz="1000" b="1" dirty="0">
                          <a:solidFill>
                            <a:srgbClr val="FF0000"/>
                          </a:solidFill>
                          <a:effectLst/>
                        </a:rPr>
                        <a:t>(20 credits)</a:t>
                      </a:r>
                      <a:endParaRPr lang="en-GB" sz="10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Introduction to Business </a:t>
                      </a:r>
                      <a:r>
                        <a:rPr lang="en-GB" sz="1000" b="1" dirty="0">
                          <a:solidFill>
                            <a:srgbClr val="FF0000"/>
                          </a:solidFill>
                          <a:effectLst/>
                        </a:rPr>
                        <a:t>(20 credits)</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Recording Business Transactions </a:t>
                      </a:r>
                      <a:r>
                        <a:rPr lang="en-GB" sz="1000" b="1" dirty="0">
                          <a:solidFill>
                            <a:srgbClr val="FF0000"/>
                          </a:solidFill>
                          <a:effectLst/>
                        </a:rPr>
                        <a:t>(20 credits)</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Managing People and Systems </a:t>
                      </a:r>
                      <a:r>
                        <a:rPr lang="en-GB" sz="1000" b="1" dirty="0">
                          <a:solidFill>
                            <a:srgbClr val="FF0000"/>
                          </a:solidFill>
                          <a:effectLst/>
                        </a:rPr>
                        <a:t>(20 credits)</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Data Handling and Using ICT </a:t>
                      </a:r>
                      <a:r>
                        <a:rPr lang="en-GB" sz="1000" b="1" dirty="0">
                          <a:solidFill>
                            <a:srgbClr val="FF0000"/>
                          </a:solidFill>
                          <a:effectLst/>
                        </a:rPr>
                        <a:t>(20 credits)</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Academic Performance </a:t>
                      </a:r>
                      <a:r>
                        <a:rPr lang="en-GB" sz="1000" b="1" dirty="0">
                          <a:solidFill>
                            <a:srgbClr val="FF0000"/>
                          </a:solidFill>
                          <a:effectLst/>
                        </a:rPr>
                        <a:t>(20 credits)</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extLst>
                  <a:ext uri="{0D108BD9-81ED-4DB2-BD59-A6C34878D82A}">
                    <a16:rowId xmlns:a16="http://schemas.microsoft.com/office/drawing/2014/main" val="2317337783"/>
                  </a:ext>
                </a:extLst>
              </a:tr>
              <a:tr h="960361">
                <a:tc>
                  <a:txBody>
                    <a:bodyPr/>
                    <a:lstStyle/>
                    <a:p>
                      <a:pPr>
                        <a:lnSpc>
                          <a:spcPct val="107000"/>
                        </a:lnSpc>
                        <a:spcAft>
                          <a:spcPts val="800"/>
                        </a:spcAft>
                      </a:pPr>
                      <a:r>
                        <a:rPr lang="en-GB" sz="1000" b="1" dirty="0">
                          <a:effectLst/>
                        </a:rPr>
                        <a:t>Level 4</a:t>
                      </a:r>
                    </a:p>
                    <a:p>
                      <a:pPr>
                        <a:lnSpc>
                          <a:spcPct val="107000"/>
                        </a:lnSpc>
                        <a:spcAft>
                          <a:spcPts val="800"/>
                        </a:spcAft>
                      </a:pPr>
                      <a:r>
                        <a:rPr lang="en-GB" sz="1000" b="1" dirty="0">
                          <a:effectLst/>
                          <a:latin typeface="Arial" panose="020B0604020202020204" pitchFamily="34" charset="0"/>
                          <a:ea typeface="Calibri" panose="020F0502020204030204" pitchFamily="34" charset="0"/>
                          <a:cs typeface="Times New Roman" panose="02020603050405020304" pitchFamily="18" charset="0"/>
                        </a:rPr>
                        <a:t>120 credits</a:t>
                      </a:r>
                    </a:p>
                  </a:txBody>
                  <a:tcPr marL="37188" marR="37188" marT="0" marB="0" anchor="ctr"/>
                </a:tc>
                <a:tc>
                  <a:txBody>
                    <a:bodyPr/>
                    <a:lstStyle/>
                    <a:p>
                      <a:pPr>
                        <a:lnSpc>
                          <a:spcPct val="107000"/>
                        </a:lnSpc>
                        <a:spcAft>
                          <a:spcPts val="800"/>
                        </a:spcAft>
                      </a:pPr>
                      <a:endParaRPr lang="en-GB" sz="1000" b="1" dirty="0">
                        <a:effectLst/>
                      </a:endParaRPr>
                    </a:p>
                    <a:p>
                      <a:pPr>
                        <a:lnSpc>
                          <a:spcPct val="107000"/>
                        </a:lnSpc>
                        <a:spcAft>
                          <a:spcPts val="800"/>
                        </a:spcAft>
                      </a:pPr>
                      <a:r>
                        <a:rPr lang="en-GB" sz="1000" b="1" dirty="0">
                          <a:effectLst/>
                        </a:rPr>
                        <a:t>Professional Skills for Business </a:t>
                      </a:r>
                      <a:r>
                        <a:rPr lang="en-GB" sz="1000" b="1" dirty="0">
                          <a:solidFill>
                            <a:srgbClr val="FF0000"/>
                          </a:solidFill>
                          <a:effectLst/>
                        </a:rPr>
                        <a:t>(20 credits)</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Researching Business Data </a:t>
                      </a:r>
                      <a:r>
                        <a:rPr lang="en-GB" sz="1000" b="1" dirty="0">
                          <a:solidFill>
                            <a:srgbClr val="FF0000"/>
                          </a:solidFill>
                          <a:effectLst/>
                        </a:rPr>
                        <a:t>(20 credits)</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 </a:t>
                      </a:r>
                    </a:p>
                    <a:p>
                      <a:pPr>
                        <a:lnSpc>
                          <a:spcPct val="107000"/>
                        </a:lnSpc>
                        <a:spcAft>
                          <a:spcPts val="800"/>
                        </a:spcAft>
                      </a:pPr>
                      <a:r>
                        <a:rPr lang="en-GB" sz="1000" b="1" dirty="0">
                          <a:effectLst/>
                        </a:rPr>
                        <a:t>Introduction to HRM </a:t>
                      </a:r>
                      <a:r>
                        <a:rPr lang="en-GB" sz="1000" b="1" dirty="0">
                          <a:solidFill>
                            <a:srgbClr val="FF0000"/>
                          </a:solidFill>
                          <a:effectLst/>
                        </a:rPr>
                        <a:t>(20 credits)</a:t>
                      </a:r>
                      <a:endParaRPr lang="en-GB" sz="1000" b="1" dirty="0">
                        <a:effectLst/>
                      </a:endParaRPr>
                    </a:p>
                    <a:p>
                      <a:pPr>
                        <a:lnSpc>
                          <a:spcPct val="107000"/>
                        </a:lnSpc>
                        <a:spcAft>
                          <a:spcPts val="800"/>
                        </a:spcAft>
                      </a:pPr>
                      <a:r>
                        <a:rPr lang="en-GB" sz="1000" b="1" dirty="0">
                          <a:effectLst/>
                        </a:rPr>
                        <a:t> </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Principles of Marketing </a:t>
                      </a:r>
                      <a:r>
                        <a:rPr lang="en-GB" sz="1000" b="1" dirty="0">
                          <a:solidFill>
                            <a:srgbClr val="FF0000"/>
                          </a:solidFill>
                          <a:effectLst/>
                        </a:rPr>
                        <a:t>(20 credits)</a:t>
                      </a:r>
                      <a:endParaRPr lang="en-GB" sz="1000" b="1" dirty="0">
                        <a:effectLst/>
                      </a:endParaRPr>
                    </a:p>
                    <a:p>
                      <a:pPr>
                        <a:lnSpc>
                          <a:spcPct val="107000"/>
                        </a:lnSpc>
                        <a:spcAft>
                          <a:spcPts val="800"/>
                        </a:spcAft>
                      </a:pPr>
                      <a:r>
                        <a:rPr lang="en-GB" sz="1000" b="1" dirty="0">
                          <a:effectLst/>
                        </a:rPr>
                        <a:t> </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Information Communications Technology </a:t>
                      </a:r>
                      <a:r>
                        <a:rPr lang="en-GB" sz="1000" b="1" dirty="0">
                          <a:solidFill>
                            <a:srgbClr val="FF0000"/>
                          </a:solidFill>
                          <a:effectLst/>
                        </a:rPr>
                        <a:t>(20 credits)</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Business Accounting </a:t>
                      </a:r>
                      <a:r>
                        <a:rPr lang="en-GB" sz="1000" b="1" dirty="0">
                          <a:solidFill>
                            <a:srgbClr val="FF0000"/>
                          </a:solidFill>
                          <a:effectLst/>
                        </a:rPr>
                        <a:t>(20 credits)</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extLst>
                  <a:ext uri="{0D108BD9-81ED-4DB2-BD59-A6C34878D82A}">
                    <a16:rowId xmlns:a16="http://schemas.microsoft.com/office/drawing/2014/main" val="3425704087"/>
                  </a:ext>
                </a:extLst>
              </a:tr>
              <a:tr h="863434">
                <a:tc>
                  <a:txBody>
                    <a:bodyPr/>
                    <a:lstStyle/>
                    <a:p>
                      <a:pPr>
                        <a:lnSpc>
                          <a:spcPct val="107000"/>
                        </a:lnSpc>
                        <a:spcAft>
                          <a:spcPts val="800"/>
                        </a:spcAft>
                      </a:pPr>
                      <a:r>
                        <a:rPr lang="en-GB" sz="1000" b="1" dirty="0">
                          <a:effectLst/>
                        </a:rPr>
                        <a:t>Level 5</a:t>
                      </a:r>
                    </a:p>
                    <a:p>
                      <a:pPr>
                        <a:lnSpc>
                          <a:spcPct val="107000"/>
                        </a:lnSpc>
                        <a:spcAft>
                          <a:spcPts val="800"/>
                        </a:spcAft>
                      </a:pPr>
                      <a:r>
                        <a:rPr lang="en-GB" sz="1000" b="1" dirty="0">
                          <a:effectLst/>
                          <a:latin typeface="Arial" panose="020B0604020202020204" pitchFamily="34" charset="0"/>
                          <a:ea typeface="Calibri" panose="020F0502020204030204" pitchFamily="34" charset="0"/>
                          <a:cs typeface="Times New Roman" panose="02020603050405020304" pitchFamily="18" charset="0"/>
                        </a:rPr>
                        <a:t>120 credits</a:t>
                      </a:r>
                    </a:p>
                  </a:txBody>
                  <a:tcPr marL="37188" marR="37188" marT="0" marB="0" anchor="ctr"/>
                </a:tc>
                <a:tc>
                  <a:txBody>
                    <a:bodyPr/>
                    <a:lstStyle/>
                    <a:p>
                      <a:pPr>
                        <a:lnSpc>
                          <a:spcPct val="107000"/>
                        </a:lnSpc>
                        <a:spcAft>
                          <a:spcPts val="800"/>
                        </a:spcAft>
                      </a:pPr>
                      <a:r>
                        <a:rPr lang="en-GB" sz="1000" b="1" dirty="0">
                          <a:effectLst/>
                        </a:rPr>
                        <a:t>Enterprise and Business Development </a:t>
                      </a:r>
                      <a:r>
                        <a:rPr lang="en-GB" sz="1000" b="1" dirty="0">
                          <a:solidFill>
                            <a:srgbClr val="FF0000"/>
                          </a:solidFill>
                          <a:effectLst/>
                        </a:rPr>
                        <a:t>(20 credits)</a:t>
                      </a:r>
                      <a:endParaRPr lang="en-GB" sz="1000" b="1" dirty="0">
                        <a:effectLst/>
                      </a:endParaRPr>
                    </a:p>
                    <a:p>
                      <a:pPr>
                        <a:lnSpc>
                          <a:spcPct val="107000"/>
                        </a:lnSpc>
                        <a:spcAft>
                          <a:spcPts val="800"/>
                        </a:spcAft>
                      </a:pPr>
                      <a:r>
                        <a:rPr lang="en-GB" sz="1000" b="1" dirty="0">
                          <a:effectLst/>
                        </a:rPr>
                        <a:t> </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Managing Business Operations </a:t>
                      </a:r>
                      <a:r>
                        <a:rPr lang="en-GB" sz="1000" b="1" dirty="0">
                          <a:solidFill>
                            <a:srgbClr val="FF0000"/>
                          </a:solidFill>
                          <a:effectLst/>
                        </a:rPr>
                        <a:t>(20 credits)</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Business Economics </a:t>
                      </a:r>
                      <a:r>
                        <a:rPr lang="en-GB" sz="1000" b="1" dirty="0">
                          <a:solidFill>
                            <a:srgbClr val="FF0000"/>
                          </a:solidFill>
                          <a:effectLst/>
                        </a:rPr>
                        <a:t>(20 credits)</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Business ethics </a:t>
                      </a:r>
                      <a:r>
                        <a:rPr lang="en-GB" sz="1000" b="1" dirty="0">
                          <a:solidFill>
                            <a:srgbClr val="FF0000"/>
                          </a:solidFill>
                          <a:effectLst/>
                        </a:rPr>
                        <a:t>(20 credits)</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Organisational behaviour </a:t>
                      </a:r>
                      <a:r>
                        <a:rPr lang="en-GB" sz="1000" b="1" dirty="0">
                          <a:solidFill>
                            <a:srgbClr val="FF0000"/>
                          </a:solidFill>
                          <a:effectLst/>
                        </a:rPr>
                        <a:t>(20 credits) </a:t>
                      </a:r>
                      <a:endParaRPr lang="en-GB" sz="10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Research Methods </a:t>
                      </a:r>
                      <a:r>
                        <a:rPr lang="en-GB" sz="1000" b="1" dirty="0">
                          <a:solidFill>
                            <a:srgbClr val="FF0000"/>
                          </a:solidFill>
                          <a:effectLst/>
                        </a:rPr>
                        <a:t>(20 credits) </a:t>
                      </a:r>
                      <a:endParaRPr lang="en-GB" sz="10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extLst>
                  <a:ext uri="{0D108BD9-81ED-4DB2-BD59-A6C34878D82A}">
                    <a16:rowId xmlns:a16="http://schemas.microsoft.com/office/drawing/2014/main" val="3180104479"/>
                  </a:ext>
                </a:extLst>
              </a:tr>
              <a:tr h="1019001">
                <a:tc>
                  <a:txBody>
                    <a:bodyPr/>
                    <a:lstStyle/>
                    <a:p>
                      <a:pPr>
                        <a:lnSpc>
                          <a:spcPct val="107000"/>
                        </a:lnSpc>
                        <a:spcAft>
                          <a:spcPts val="800"/>
                        </a:spcAft>
                      </a:pPr>
                      <a:r>
                        <a:rPr lang="en-GB" sz="1000" b="1" dirty="0">
                          <a:effectLst/>
                        </a:rPr>
                        <a:t>Level 6</a:t>
                      </a:r>
                    </a:p>
                    <a:p>
                      <a:pPr>
                        <a:lnSpc>
                          <a:spcPct val="107000"/>
                        </a:lnSpc>
                        <a:spcAft>
                          <a:spcPts val="800"/>
                        </a:spcAft>
                      </a:pPr>
                      <a:r>
                        <a:rPr lang="en-GB" sz="1000" b="1" dirty="0">
                          <a:effectLst/>
                          <a:latin typeface="Arial" panose="020B0604020202020204" pitchFamily="34" charset="0"/>
                          <a:ea typeface="Calibri" panose="020F0502020204030204" pitchFamily="34" charset="0"/>
                          <a:cs typeface="Times New Roman" panose="02020603050405020304" pitchFamily="18" charset="0"/>
                        </a:rPr>
                        <a:t>120 credits</a:t>
                      </a:r>
                    </a:p>
                  </a:txBody>
                  <a:tcPr marL="37188" marR="37188" marT="0" marB="0" anchor="ctr"/>
                </a:tc>
                <a:tc>
                  <a:txBody>
                    <a:bodyPr/>
                    <a:lstStyle/>
                    <a:p>
                      <a:pPr>
                        <a:lnSpc>
                          <a:spcPct val="107000"/>
                        </a:lnSpc>
                        <a:spcAft>
                          <a:spcPts val="800"/>
                        </a:spcAft>
                      </a:pPr>
                      <a:r>
                        <a:rPr lang="en-GB" sz="1000" b="1" dirty="0">
                          <a:effectLst/>
                        </a:rPr>
                        <a:t>Strategic Management </a:t>
                      </a:r>
                      <a:r>
                        <a:rPr lang="en-GB" sz="1000" b="1" dirty="0">
                          <a:solidFill>
                            <a:srgbClr val="FF0000"/>
                          </a:solidFill>
                          <a:effectLst/>
                        </a:rPr>
                        <a:t>(20 credits)</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International Trade, Finance and Investment </a:t>
                      </a:r>
                      <a:r>
                        <a:rPr lang="en-GB" sz="1000" b="1" dirty="0">
                          <a:solidFill>
                            <a:srgbClr val="FF0000"/>
                          </a:solidFill>
                          <a:effectLst/>
                        </a:rPr>
                        <a:t>(20 credits)</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a:txBody>
                    <a:bodyPr/>
                    <a:lstStyle/>
                    <a:p>
                      <a:pPr>
                        <a:lnSpc>
                          <a:spcPct val="107000"/>
                        </a:lnSpc>
                        <a:spcAft>
                          <a:spcPts val="800"/>
                        </a:spcAft>
                      </a:pPr>
                      <a:r>
                        <a:rPr lang="en-GB" sz="1000" b="1" dirty="0">
                          <a:effectLst/>
                        </a:rPr>
                        <a:t>Business Research report (semester 1and 2)</a:t>
                      </a:r>
                      <a:endParaRPr lang="en-GB" sz="1000" b="1" dirty="0">
                        <a:solidFill>
                          <a:srgbClr val="FF0000"/>
                        </a:solidFill>
                        <a:effectLst/>
                      </a:endParaRPr>
                    </a:p>
                    <a:p>
                      <a:pPr>
                        <a:lnSpc>
                          <a:spcPct val="107000"/>
                        </a:lnSpc>
                        <a:spcAft>
                          <a:spcPts val="800"/>
                        </a:spcAft>
                      </a:pPr>
                      <a:r>
                        <a:rPr lang="en-GB" sz="10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(40 credits)</a:t>
                      </a:r>
                    </a:p>
                  </a:txBody>
                  <a:tcPr marL="37188" marR="37188" marT="0" marB="0" anchor="ctr"/>
                </a:tc>
                <a:tc>
                  <a:txBody>
                    <a:bodyPr/>
                    <a:lstStyle/>
                    <a:p>
                      <a:pPr>
                        <a:lnSpc>
                          <a:spcPct val="107000"/>
                        </a:lnSpc>
                        <a:spcAft>
                          <a:spcPts val="800"/>
                        </a:spcAft>
                      </a:pPr>
                      <a:r>
                        <a:rPr lang="en-GB" sz="1000" b="1" dirty="0">
                          <a:effectLst/>
                        </a:rPr>
                        <a:t>International Business </a:t>
                      </a:r>
                      <a:r>
                        <a:rPr lang="en-GB" sz="1000" b="1" dirty="0">
                          <a:solidFill>
                            <a:srgbClr val="FF0000"/>
                          </a:solidFill>
                          <a:effectLst/>
                        </a:rPr>
                        <a:t>(20 credits)</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gridSpan="2">
                  <a:txBody>
                    <a:bodyPr/>
                    <a:lstStyle/>
                    <a:p>
                      <a:pPr>
                        <a:lnSpc>
                          <a:spcPct val="107000"/>
                        </a:lnSpc>
                        <a:spcAft>
                          <a:spcPts val="800"/>
                        </a:spcAft>
                      </a:pPr>
                      <a:r>
                        <a:rPr lang="en-GB" sz="1000" b="1" dirty="0">
                          <a:effectLst/>
                        </a:rPr>
                        <a:t> </a:t>
                      </a:r>
                    </a:p>
                    <a:p>
                      <a:pPr>
                        <a:lnSpc>
                          <a:spcPct val="107000"/>
                        </a:lnSpc>
                        <a:spcAft>
                          <a:spcPts val="800"/>
                        </a:spcAft>
                      </a:pPr>
                      <a:r>
                        <a:rPr lang="en-GB" sz="1000" b="1" dirty="0">
                          <a:effectLst/>
                        </a:rPr>
                        <a:t> </a:t>
                      </a:r>
                    </a:p>
                    <a:p>
                      <a:pPr>
                        <a:lnSpc>
                          <a:spcPct val="107000"/>
                        </a:lnSpc>
                        <a:spcAft>
                          <a:spcPts val="800"/>
                        </a:spcAft>
                      </a:pPr>
                      <a:r>
                        <a:rPr lang="en-GB" sz="1000" b="1" dirty="0">
                          <a:effectLst/>
                        </a:rPr>
                        <a:t>Managing Small and medium enterprise </a:t>
                      </a:r>
                      <a:r>
                        <a:rPr lang="en-GB" sz="1000" b="1" dirty="0">
                          <a:solidFill>
                            <a:srgbClr val="FF0000"/>
                          </a:solidFill>
                          <a:effectLst/>
                        </a:rPr>
                        <a:t>(20 credits)</a:t>
                      </a:r>
                      <a:endParaRPr lang="en-GB" sz="1000" b="1" dirty="0">
                        <a:effectLst/>
                      </a:endParaRPr>
                    </a:p>
                    <a:p>
                      <a:pPr>
                        <a:lnSpc>
                          <a:spcPct val="107000"/>
                        </a:lnSpc>
                        <a:spcAft>
                          <a:spcPts val="800"/>
                        </a:spcAft>
                      </a:pPr>
                      <a:r>
                        <a:rPr lang="en-GB" sz="1000" b="1" dirty="0">
                          <a:effectLst/>
                        </a:rPr>
                        <a:t> </a:t>
                      </a: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37188" marR="37188" marT="0" marB="0" anchor="ctr"/>
                </a:tc>
                <a:tc hMerge="1">
                  <a:txBody>
                    <a:bodyPr/>
                    <a:lstStyle/>
                    <a:p>
                      <a:endParaRPr lang="en-GB"/>
                    </a:p>
                  </a:txBody>
                  <a:tcPr/>
                </a:tc>
                <a:extLst>
                  <a:ext uri="{0D108BD9-81ED-4DB2-BD59-A6C34878D82A}">
                    <a16:rowId xmlns:a16="http://schemas.microsoft.com/office/drawing/2014/main" val="1729089055"/>
                  </a:ext>
                </a:extLst>
              </a:tr>
            </a:tbl>
          </a:graphicData>
        </a:graphic>
      </p:graphicFrame>
      <p:pic>
        <p:nvPicPr>
          <p:cNvPr id="2" name="Picture 1" descr="Logo&#10;&#10;Description automatically generated">
            <a:extLst>
              <a:ext uri="{FF2B5EF4-FFF2-40B4-BE49-F238E27FC236}">
                <a16:creationId xmlns:a16="http://schemas.microsoft.com/office/drawing/2014/main" id="{22A1BFA1-25A4-E2BD-C1AB-CF05084F54FC}"/>
              </a:ext>
            </a:extLst>
          </p:cNvPr>
          <p:cNvPicPr>
            <a:picLocks noChangeAspect="1"/>
          </p:cNvPicPr>
          <p:nvPr/>
        </p:nvPicPr>
        <p:blipFill>
          <a:blip r:embed="rId3"/>
          <a:stretch>
            <a:fillRect/>
          </a:stretch>
        </p:blipFill>
        <p:spPr>
          <a:xfrm>
            <a:off x="7656722" y="33737"/>
            <a:ext cx="1172232" cy="747074"/>
          </a:xfrm>
          <a:prstGeom prst="rect">
            <a:avLst/>
          </a:prstGeom>
        </p:spPr>
      </p:pic>
    </p:spTree>
    <p:extLst>
      <p:ext uri="{BB962C8B-B14F-4D97-AF65-F5344CB8AC3E}">
        <p14:creationId xmlns:p14="http://schemas.microsoft.com/office/powerpoint/2010/main" val="3603040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30E0BA-330F-5F4D-BC38-F66670181C6B}"/>
              </a:ext>
            </a:extLst>
          </p:cNvPr>
          <p:cNvSpPr>
            <a:spLocks noGrp="1"/>
          </p:cNvSpPr>
          <p:nvPr>
            <p:ph type="sldNum" sz="quarter" idx="4"/>
          </p:nvPr>
        </p:nvSpPr>
        <p:spPr/>
        <p:txBody>
          <a:bodyPr/>
          <a:lstStyle/>
          <a:p>
            <a:fld id="{8E7B9059-5C44-B042-9E21-3D8C513EB0EA}" type="slidenum">
              <a:rPr lang="en-US" smtClean="0"/>
              <a:pPr/>
              <a:t>2</a:t>
            </a:fld>
            <a:endParaRPr lang="en-US"/>
          </a:p>
        </p:txBody>
      </p:sp>
      <p:sp>
        <p:nvSpPr>
          <p:cNvPr id="4" name="Footer Placeholder 3">
            <a:extLst>
              <a:ext uri="{FF2B5EF4-FFF2-40B4-BE49-F238E27FC236}">
                <a16:creationId xmlns:a16="http://schemas.microsoft.com/office/drawing/2014/main" id="{5C054392-CA92-B747-B1C3-36490974EFA0}"/>
              </a:ext>
            </a:extLst>
          </p:cNvPr>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2021</a:t>
            </a:r>
            <a:endParaRPr lang="en-US"/>
          </a:p>
        </p:txBody>
      </p:sp>
      <p:sp>
        <p:nvSpPr>
          <p:cNvPr id="6" name="Title 5"/>
          <p:cNvSpPr>
            <a:spLocks noGrp="1"/>
          </p:cNvSpPr>
          <p:nvPr>
            <p:ph type="title" idx="4294967295"/>
          </p:nvPr>
        </p:nvSpPr>
        <p:spPr>
          <a:xfrm>
            <a:off x="352338" y="1067142"/>
            <a:ext cx="8439324" cy="3700121"/>
          </a:xfrm>
          <a:prstGeom prst="rect">
            <a:avLst/>
          </a:prstGeom>
        </p:spPr>
        <p:txBody>
          <a:bodyPr lIns="91440" tIns="45720" rIns="91440" bIns="45720" anchor="t"/>
          <a:lstStyle/>
          <a:p>
            <a:r>
              <a:rPr lang="en-US" sz="2000" b="1" i="1" dirty="0">
                <a:solidFill>
                  <a:srgbClr val="FF0000"/>
                </a:solidFill>
                <a:ea typeface="+mn-ea"/>
                <a:cs typeface="Arial"/>
              </a:rPr>
              <a:t>What will be covered today</a:t>
            </a:r>
            <a:br>
              <a:rPr lang="en-US" sz="2000" b="1" i="1" dirty="0">
                <a:solidFill>
                  <a:srgbClr val="005F9F"/>
                </a:solidFill>
                <a:ea typeface="+mn-ea"/>
                <a:cs typeface="Arial"/>
              </a:rPr>
            </a:br>
            <a:br>
              <a:rPr lang="en-US" sz="2000" b="1" i="1" dirty="0">
                <a:solidFill>
                  <a:srgbClr val="005F9F"/>
                </a:solidFill>
                <a:ea typeface="+mn-ea"/>
                <a:cs typeface="Arial"/>
              </a:rPr>
            </a:br>
            <a:r>
              <a:rPr lang="en-US" sz="2000" b="1" i="1" dirty="0">
                <a:solidFill>
                  <a:srgbClr val="005F9F"/>
                </a:solidFill>
                <a:ea typeface="+mn-ea"/>
                <a:cs typeface="Arial"/>
              </a:rPr>
              <a:t>1. </a:t>
            </a:r>
            <a:r>
              <a:rPr lang="en-US" sz="1600" b="1" dirty="0">
                <a:solidFill>
                  <a:srgbClr val="005F9F"/>
                </a:solidFill>
                <a:ea typeface="+mn-ea"/>
                <a:cs typeface="Arial"/>
              </a:rPr>
              <a:t>Talk about Oxford Business College and University of West London</a:t>
            </a:r>
            <a:br>
              <a:rPr lang="en-US" sz="1600" b="1" dirty="0">
                <a:solidFill>
                  <a:srgbClr val="005F9F"/>
                </a:solidFill>
                <a:ea typeface="+mn-ea"/>
                <a:cs typeface="Arial"/>
              </a:rPr>
            </a:br>
            <a:br>
              <a:rPr lang="en-US" sz="1600" b="1" dirty="0">
                <a:solidFill>
                  <a:srgbClr val="005F9F"/>
                </a:solidFill>
                <a:ea typeface="+mn-ea"/>
                <a:cs typeface="Arial"/>
              </a:rPr>
            </a:br>
            <a:r>
              <a:rPr lang="en-US" sz="1600" b="1" dirty="0">
                <a:solidFill>
                  <a:srgbClr val="005F9F"/>
                </a:solidFill>
                <a:ea typeface="+mn-ea"/>
                <a:cs typeface="Arial"/>
              </a:rPr>
              <a:t>2. Introduce you to our support services, resources and key policies </a:t>
            </a:r>
            <a:br>
              <a:rPr lang="en-US" sz="1600" b="1" dirty="0">
                <a:solidFill>
                  <a:srgbClr val="005F9F"/>
                </a:solidFill>
                <a:ea typeface="+mn-ea"/>
                <a:cs typeface="Arial"/>
              </a:rPr>
            </a:br>
            <a:br>
              <a:rPr lang="en-US" sz="1600" b="1" dirty="0">
                <a:solidFill>
                  <a:srgbClr val="005F9F"/>
                </a:solidFill>
                <a:ea typeface="+mn-ea"/>
                <a:cs typeface="Arial"/>
              </a:rPr>
            </a:br>
            <a:r>
              <a:rPr lang="en-US" sz="1600" b="1" dirty="0">
                <a:solidFill>
                  <a:srgbClr val="005F9F"/>
                </a:solidFill>
                <a:ea typeface="+mn-ea"/>
                <a:cs typeface="Arial"/>
              </a:rPr>
              <a:t>3. </a:t>
            </a:r>
            <a:r>
              <a:rPr lang="en-US" sz="1600" b="1" dirty="0" err="1">
                <a:solidFill>
                  <a:srgbClr val="005F9F"/>
                </a:solidFill>
                <a:ea typeface="+mn-ea"/>
                <a:cs typeface="Arial"/>
              </a:rPr>
              <a:t>Programme</a:t>
            </a:r>
            <a:r>
              <a:rPr lang="en-US" sz="1600" b="1" dirty="0">
                <a:solidFill>
                  <a:srgbClr val="005F9F"/>
                </a:solidFill>
                <a:ea typeface="+mn-ea"/>
                <a:cs typeface="Arial"/>
              </a:rPr>
              <a:t> Structure and classification</a:t>
            </a:r>
            <a:br>
              <a:rPr lang="en-US" sz="1600" b="1" dirty="0">
                <a:solidFill>
                  <a:srgbClr val="005F9F"/>
                </a:solidFill>
                <a:ea typeface="+mn-ea"/>
                <a:cs typeface="Arial"/>
              </a:rPr>
            </a:br>
            <a:br>
              <a:rPr lang="en-US" sz="1600" b="1" dirty="0">
                <a:solidFill>
                  <a:srgbClr val="005F9F"/>
                </a:solidFill>
                <a:ea typeface="+mn-ea"/>
                <a:cs typeface="Arial"/>
              </a:rPr>
            </a:br>
            <a:r>
              <a:rPr lang="en-US" sz="1600" b="1" dirty="0">
                <a:solidFill>
                  <a:srgbClr val="005F9F"/>
                </a:solidFill>
                <a:ea typeface="+mn-ea"/>
                <a:cs typeface="Arial"/>
              </a:rPr>
              <a:t>4. Prevent duties </a:t>
            </a:r>
            <a:br>
              <a:rPr lang="en-US" sz="1600" b="1" dirty="0">
                <a:solidFill>
                  <a:srgbClr val="005F9F"/>
                </a:solidFill>
                <a:ea typeface="+mn-ea"/>
                <a:cs typeface="Arial"/>
              </a:rPr>
            </a:br>
            <a:br>
              <a:rPr lang="en-US" sz="1600" b="1" dirty="0">
                <a:solidFill>
                  <a:srgbClr val="005F9F"/>
                </a:solidFill>
                <a:ea typeface="+mn-ea"/>
                <a:cs typeface="Arial"/>
              </a:rPr>
            </a:br>
            <a:r>
              <a:rPr lang="en-US" sz="1600" b="1" dirty="0">
                <a:solidFill>
                  <a:srgbClr val="005F9F"/>
                </a:solidFill>
                <a:ea typeface="+mn-ea"/>
                <a:cs typeface="Arial"/>
              </a:rPr>
              <a:t>5. Questions and Answers </a:t>
            </a:r>
            <a:br>
              <a:rPr lang="en-US" sz="1600" b="1" dirty="0">
                <a:solidFill>
                  <a:srgbClr val="005F9F"/>
                </a:solidFill>
                <a:ea typeface="+mn-ea"/>
                <a:cs typeface="Arial"/>
              </a:rPr>
            </a:br>
            <a:br>
              <a:rPr lang="en-US" sz="1600" b="1" dirty="0">
                <a:solidFill>
                  <a:srgbClr val="005F9F"/>
                </a:solidFill>
                <a:ea typeface="+mn-ea"/>
                <a:cs typeface="Arial"/>
              </a:rPr>
            </a:br>
            <a:r>
              <a:rPr lang="en-US" sz="1600" b="1" dirty="0">
                <a:solidFill>
                  <a:srgbClr val="005F9F"/>
                </a:solidFill>
                <a:ea typeface="+mn-ea"/>
                <a:cs typeface="Arial"/>
              </a:rPr>
              <a:t>6. Campus Tour </a:t>
            </a:r>
            <a:br>
              <a:rPr lang="en-US" sz="1600" b="1" dirty="0">
                <a:solidFill>
                  <a:srgbClr val="005F9F"/>
                </a:solidFill>
                <a:ea typeface="+mn-ea"/>
                <a:cs typeface="Arial"/>
              </a:rPr>
            </a:br>
            <a:br>
              <a:rPr lang="en-US" sz="1600" b="1" dirty="0">
                <a:solidFill>
                  <a:srgbClr val="005F9F"/>
                </a:solidFill>
                <a:ea typeface="+mn-ea"/>
                <a:cs typeface="Arial"/>
              </a:rPr>
            </a:br>
            <a:r>
              <a:rPr lang="en-US" sz="1600" b="1" dirty="0">
                <a:solidFill>
                  <a:srgbClr val="005F9F"/>
                </a:solidFill>
                <a:ea typeface="+mn-ea"/>
                <a:cs typeface="Arial"/>
              </a:rPr>
              <a:t>7. Complete your enrolment and documentation </a:t>
            </a:r>
            <a:br>
              <a:rPr lang="en-US" sz="2000" b="1" i="1" dirty="0">
                <a:solidFill>
                  <a:srgbClr val="005F9F"/>
                </a:solidFill>
                <a:ea typeface="+mn-ea"/>
                <a:cs typeface="Arial"/>
              </a:rPr>
            </a:br>
            <a:br>
              <a:rPr lang="en-US" sz="2800" b="1" i="1" dirty="0">
                <a:solidFill>
                  <a:srgbClr val="005F9F"/>
                </a:solidFill>
                <a:ea typeface="+mn-ea"/>
                <a:cs typeface="Arial"/>
              </a:rPr>
            </a:br>
            <a:endParaRPr lang="en-GB" sz="2800" dirty="0">
              <a:effectLst/>
            </a:endParaRPr>
          </a:p>
        </p:txBody>
      </p:sp>
      <p:pic>
        <p:nvPicPr>
          <p:cNvPr id="2" name="Picture 1" descr="Logo&#10;&#10;Description automatically generated">
            <a:extLst>
              <a:ext uri="{FF2B5EF4-FFF2-40B4-BE49-F238E27FC236}">
                <a16:creationId xmlns:a16="http://schemas.microsoft.com/office/drawing/2014/main" id="{4CF4E1D8-60EC-81E4-3C36-A152854F584E}"/>
              </a:ext>
            </a:extLst>
          </p:cNvPr>
          <p:cNvPicPr>
            <a:picLocks noChangeAspect="1"/>
          </p:cNvPicPr>
          <p:nvPr/>
        </p:nvPicPr>
        <p:blipFill>
          <a:blip r:embed="rId3"/>
          <a:stretch>
            <a:fillRect/>
          </a:stretch>
        </p:blipFill>
        <p:spPr>
          <a:xfrm>
            <a:off x="7049289" y="101953"/>
            <a:ext cx="1592379" cy="1014837"/>
          </a:xfrm>
          <a:prstGeom prst="rect">
            <a:avLst/>
          </a:prstGeom>
        </p:spPr>
      </p:pic>
    </p:spTree>
    <p:extLst>
      <p:ext uri="{BB962C8B-B14F-4D97-AF65-F5344CB8AC3E}">
        <p14:creationId xmlns:p14="http://schemas.microsoft.com/office/powerpoint/2010/main" val="2165503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E7B9059-5C44-B042-9E21-3D8C513EB0EA}" type="slidenum">
              <a:rPr lang="en-US" smtClean="0"/>
              <a:pPr/>
              <a:t>20</a:t>
            </a:fld>
            <a:endParaRPr lang="en-US"/>
          </a:p>
        </p:txBody>
      </p:sp>
      <p:sp>
        <p:nvSpPr>
          <p:cNvPr id="4" name="Footer Placeholder 3"/>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2021</a:t>
            </a:r>
            <a:endParaRPr lang="en-US"/>
          </a:p>
        </p:txBody>
      </p:sp>
      <p:sp>
        <p:nvSpPr>
          <p:cNvPr id="5" name="Text Placeholder 4"/>
          <p:cNvSpPr>
            <a:spLocks noGrp="1"/>
          </p:cNvSpPr>
          <p:nvPr>
            <p:ph type="body" sz="quarter" idx="10"/>
          </p:nvPr>
        </p:nvSpPr>
        <p:spPr>
          <a:xfrm>
            <a:off x="792162" y="1086240"/>
            <a:ext cx="7723187" cy="583593"/>
          </a:xfrm>
        </p:spPr>
        <p:txBody>
          <a:bodyPr/>
          <a:lstStyle/>
          <a:p>
            <a:r>
              <a:rPr lang="en-GB" sz="2400" i="0" dirty="0">
                <a:solidFill>
                  <a:srgbClr val="005FAE"/>
                </a:solidFill>
              </a:rPr>
              <a:t>PROGRAMME ASSESSMENT  </a:t>
            </a:r>
            <a:endParaRPr lang="en-GB" sz="2400" i="0" dirty="0"/>
          </a:p>
        </p:txBody>
      </p:sp>
      <p:graphicFrame>
        <p:nvGraphicFramePr>
          <p:cNvPr id="8" name="Content Placeholder 7">
            <a:extLst>
              <a:ext uri="{FF2B5EF4-FFF2-40B4-BE49-F238E27FC236}">
                <a16:creationId xmlns:a16="http://schemas.microsoft.com/office/drawing/2014/main" id="{B1D82D65-735A-448B-8B10-285390CAD4D4}"/>
              </a:ext>
            </a:extLst>
          </p:cNvPr>
          <p:cNvGraphicFramePr>
            <a:graphicFrameLocks noGrp="1"/>
          </p:cNvGraphicFramePr>
          <p:nvPr>
            <p:ph idx="1"/>
          </p:nvPr>
        </p:nvGraphicFramePr>
        <p:xfrm>
          <a:off x="792164" y="1822405"/>
          <a:ext cx="7723185" cy="2517200"/>
        </p:xfrm>
        <a:graphic>
          <a:graphicData uri="http://schemas.openxmlformats.org/drawingml/2006/table">
            <a:tbl>
              <a:tblPr/>
              <a:tblGrid>
                <a:gridCol w="1544637">
                  <a:extLst>
                    <a:ext uri="{9D8B030D-6E8A-4147-A177-3AD203B41FA5}">
                      <a16:colId xmlns:a16="http://schemas.microsoft.com/office/drawing/2014/main" val="2292145344"/>
                    </a:ext>
                  </a:extLst>
                </a:gridCol>
                <a:gridCol w="1544637">
                  <a:extLst>
                    <a:ext uri="{9D8B030D-6E8A-4147-A177-3AD203B41FA5}">
                      <a16:colId xmlns:a16="http://schemas.microsoft.com/office/drawing/2014/main" val="3515531652"/>
                    </a:ext>
                  </a:extLst>
                </a:gridCol>
                <a:gridCol w="1544637">
                  <a:extLst>
                    <a:ext uri="{9D8B030D-6E8A-4147-A177-3AD203B41FA5}">
                      <a16:colId xmlns:a16="http://schemas.microsoft.com/office/drawing/2014/main" val="1489328421"/>
                    </a:ext>
                  </a:extLst>
                </a:gridCol>
                <a:gridCol w="1544637">
                  <a:extLst>
                    <a:ext uri="{9D8B030D-6E8A-4147-A177-3AD203B41FA5}">
                      <a16:colId xmlns:a16="http://schemas.microsoft.com/office/drawing/2014/main" val="3151957210"/>
                    </a:ext>
                  </a:extLst>
                </a:gridCol>
                <a:gridCol w="1544637">
                  <a:extLst>
                    <a:ext uri="{9D8B030D-6E8A-4147-A177-3AD203B41FA5}">
                      <a16:colId xmlns:a16="http://schemas.microsoft.com/office/drawing/2014/main" val="3181231735"/>
                    </a:ext>
                  </a:extLst>
                </a:gridCol>
              </a:tblGrid>
              <a:tr h="955138">
                <a:tc>
                  <a:txBody>
                    <a:bodyPr/>
                    <a:lstStyle/>
                    <a:p>
                      <a:pPr algn="l"/>
                      <a:r>
                        <a:rPr lang="en-GB" sz="1800">
                          <a:solidFill>
                            <a:srgbClr val="FFFFFF"/>
                          </a:solidFill>
                          <a:effectLst/>
                        </a:rPr>
                        <a:t>Percentage of final marks assessed by:</a:t>
                      </a:r>
                    </a:p>
                  </a:txBody>
                  <a:tcPr marL="74620" marR="74620" marT="74620" marB="74620" anchor="ctr">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EC407A"/>
                    </a:solidFill>
                  </a:tcPr>
                </a:tc>
                <a:tc>
                  <a:txBody>
                    <a:bodyPr/>
                    <a:lstStyle/>
                    <a:p>
                      <a:pPr algn="l"/>
                      <a:r>
                        <a:rPr lang="en-GB" sz="1800">
                          <a:solidFill>
                            <a:srgbClr val="FFFFFF"/>
                          </a:solidFill>
                          <a:effectLst/>
                        </a:rPr>
                        <a:t>Level 3</a:t>
                      </a:r>
                    </a:p>
                  </a:txBody>
                  <a:tcPr marL="74620" marR="74620" marT="74620" marB="74620" anchor="ctr">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EC407A"/>
                    </a:solidFill>
                  </a:tcPr>
                </a:tc>
                <a:tc>
                  <a:txBody>
                    <a:bodyPr/>
                    <a:lstStyle/>
                    <a:p>
                      <a:pPr algn="l"/>
                      <a:r>
                        <a:rPr lang="en-GB" sz="1800">
                          <a:solidFill>
                            <a:srgbClr val="FFFFFF"/>
                          </a:solidFill>
                          <a:effectLst/>
                        </a:rPr>
                        <a:t>Level 4</a:t>
                      </a:r>
                    </a:p>
                  </a:txBody>
                  <a:tcPr marL="74620" marR="74620" marT="74620" marB="74620" anchor="ctr">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EC407A"/>
                    </a:solidFill>
                  </a:tcPr>
                </a:tc>
                <a:tc>
                  <a:txBody>
                    <a:bodyPr/>
                    <a:lstStyle/>
                    <a:p>
                      <a:pPr algn="l"/>
                      <a:r>
                        <a:rPr lang="en-GB" sz="1800">
                          <a:solidFill>
                            <a:srgbClr val="FFFFFF"/>
                          </a:solidFill>
                          <a:effectLst/>
                        </a:rPr>
                        <a:t>Level 5</a:t>
                      </a:r>
                    </a:p>
                  </a:txBody>
                  <a:tcPr marL="74620" marR="74620" marT="74620" marB="74620" anchor="ctr">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EC407A"/>
                    </a:solidFill>
                  </a:tcPr>
                </a:tc>
                <a:tc>
                  <a:txBody>
                    <a:bodyPr/>
                    <a:lstStyle/>
                    <a:p>
                      <a:pPr algn="l"/>
                      <a:r>
                        <a:rPr lang="en-GB" sz="1800">
                          <a:solidFill>
                            <a:srgbClr val="FFFFFF"/>
                          </a:solidFill>
                          <a:effectLst/>
                        </a:rPr>
                        <a:t>Level 6</a:t>
                      </a:r>
                    </a:p>
                  </a:txBody>
                  <a:tcPr marL="74620" marR="74620" marT="74620" marB="74620" anchor="ctr">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EC407A"/>
                    </a:solidFill>
                  </a:tcPr>
                </a:tc>
                <a:extLst>
                  <a:ext uri="{0D108BD9-81ED-4DB2-BD59-A6C34878D82A}">
                    <a16:rowId xmlns:a16="http://schemas.microsoft.com/office/drawing/2014/main" val="138580680"/>
                  </a:ext>
                </a:extLst>
              </a:tr>
              <a:tr h="417873">
                <a:tc>
                  <a:txBody>
                    <a:bodyPr/>
                    <a:lstStyle/>
                    <a:p>
                      <a:pPr fontAlgn="t"/>
                      <a:r>
                        <a:rPr lang="en-GB" sz="1800">
                          <a:effectLst/>
                        </a:rPr>
                        <a:t>Exam</a:t>
                      </a:r>
                    </a:p>
                  </a:txBody>
                  <a:tcPr marL="74620" marR="74620" marT="74620" marB="74620">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F2F2F2"/>
                    </a:solidFill>
                  </a:tcPr>
                </a:tc>
                <a:tc>
                  <a:txBody>
                    <a:bodyPr/>
                    <a:lstStyle/>
                    <a:p>
                      <a:pPr fontAlgn="t"/>
                      <a:r>
                        <a:rPr lang="en-GB" sz="1800">
                          <a:effectLst/>
                        </a:rPr>
                        <a:t>0%</a:t>
                      </a:r>
                    </a:p>
                  </a:txBody>
                  <a:tcPr marL="74620" marR="74620" marT="74620" marB="74620">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F2F2F2"/>
                    </a:solidFill>
                  </a:tcPr>
                </a:tc>
                <a:tc>
                  <a:txBody>
                    <a:bodyPr/>
                    <a:lstStyle/>
                    <a:p>
                      <a:pPr fontAlgn="t"/>
                      <a:r>
                        <a:rPr lang="en-GB" sz="1800">
                          <a:effectLst/>
                        </a:rPr>
                        <a:t>0%</a:t>
                      </a:r>
                    </a:p>
                  </a:txBody>
                  <a:tcPr marL="74620" marR="74620" marT="74620" marB="74620">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F2F2F2"/>
                    </a:solidFill>
                  </a:tcPr>
                </a:tc>
                <a:tc>
                  <a:txBody>
                    <a:bodyPr/>
                    <a:lstStyle/>
                    <a:p>
                      <a:pPr fontAlgn="t"/>
                      <a:r>
                        <a:rPr lang="en-GB" sz="1800">
                          <a:effectLst/>
                        </a:rPr>
                        <a:t>0%</a:t>
                      </a:r>
                    </a:p>
                  </a:txBody>
                  <a:tcPr marL="74620" marR="74620" marT="74620" marB="74620">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F2F2F2"/>
                    </a:solidFill>
                  </a:tcPr>
                </a:tc>
                <a:tc>
                  <a:txBody>
                    <a:bodyPr/>
                    <a:lstStyle/>
                    <a:p>
                      <a:pPr fontAlgn="t"/>
                      <a:r>
                        <a:rPr lang="en-GB" sz="1800">
                          <a:effectLst/>
                        </a:rPr>
                        <a:t>0%</a:t>
                      </a:r>
                    </a:p>
                  </a:txBody>
                  <a:tcPr marL="74620" marR="74620" marT="74620" marB="74620">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F2F2F2"/>
                    </a:solidFill>
                  </a:tcPr>
                </a:tc>
                <a:extLst>
                  <a:ext uri="{0D108BD9-81ED-4DB2-BD59-A6C34878D82A}">
                    <a16:rowId xmlns:a16="http://schemas.microsoft.com/office/drawing/2014/main" val="2244855652"/>
                  </a:ext>
                </a:extLst>
              </a:tr>
              <a:tr h="417873">
                <a:tc>
                  <a:txBody>
                    <a:bodyPr/>
                    <a:lstStyle/>
                    <a:p>
                      <a:pPr fontAlgn="t"/>
                      <a:r>
                        <a:rPr lang="en-GB" sz="1800">
                          <a:effectLst/>
                        </a:rPr>
                        <a:t>Coursework</a:t>
                      </a:r>
                    </a:p>
                  </a:txBody>
                  <a:tcPr marL="74620" marR="74620" marT="74620" marB="74620">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FFFFFF"/>
                    </a:solidFill>
                  </a:tcPr>
                </a:tc>
                <a:tc>
                  <a:txBody>
                    <a:bodyPr/>
                    <a:lstStyle/>
                    <a:p>
                      <a:pPr fontAlgn="t"/>
                      <a:r>
                        <a:rPr lang="en-GB" sz="1800">
                          <a:effectLst/>
                        </a:rPr>
                        <a:t>100%</a:t>
                      </a:r>
                    </a:p>
                  </a:txBody>
                  <a:tcPr marL="74620" marR="74620" marT="74620" marB="74620">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FFFFFF"/>
                    </a:solidFill>
                  </a:tcPr>
                </a:tc>
                <a:tc>
                  <a:txBody>
                    <a:bodyPr/>
                    <a:lstStyle/>
                    <a:p>
                      <a:pPr fontAlgn="t"/>
                      <a:r>
                        <a:rPr lang="en-GB" sz="1800">
                          <a:effectLst/>
                        </a:rPr>
                        <a:t>100%</a:t>
                      </a:r>
                    </a:p>
                  </a:txBody>
                  <a:tcPr marL="74620" marR="74620" marT="74620" marB="74620">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FFFFFF"/>
                    </a:solidFill>
                  </a:tcPr>
                </a:tc>
                <a:tc>
                  <a:txBody>
                    <a:bodyPr/>
                    <a:lstStyle/>
                    <a:p>
                      <a:pPr fontAlgn="t"/>
                      <a:r>
                        <a:rPr lang="en-GB" sz="1800" dirty="0">
                          <a:effectLst/>
                        </a:rPr>
                        <a:t>100%</a:t>
                      </a:r>
                    </a:p>
                  </a:txBody>
                  <a:tcPr marL="74620" marR="74620" marT="74620" marB="74620">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FFFFFF"/>
                    </a:solidFill>
                  </a:tcPr>
                </a:tc>
                <a:tc>
                  <a:txBody>
                    <a:bodyPr/>
                    <a:lstStyle/>
                    <a:p>
                      <a:pPr fontAlgn="t"/>
                      <a:r>
                        <a:rPr lang="en-GB" sz="1800" dirty="0">
                          <a:effectLst/>
                        </a:rPr>
                        <a:t>100%</a:t>
                      </a:r>
                    </a:p>
                  </a:txBody>
                  <a:tcPr marL="74620" marR="74620" marT="74620" marB="74620">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FFFFFF"/>
                    </a:solidFill>
                  </a:tcPr>
                </a:tc>
                <a:extLst>
                  <a:ext uri="{0D108BD9-81ED-4DB2-BD59-A6C34878D82A}">
                    <a16:rowId xmlns:a16="http://schemas.microsoft.com/office/drawing/2014/main" val="2014727286"/>
                  </a:ext>
                </a:extLst>
              </a:tr>
              <a:tr h="417873">
                <a:tc gridSpan="5">
                  <a:txBody>
                    <a:bodyPr/>
                    <a:lstStyle/>
                    <a:p>
                      <a:pPr fontAlgn="t"/>
                      <a:r>
                        <a:rPr lang="en-GB" sz="1800" b="1" dirty="0">
                          <a:solidFill>
                            <a:srgbClr val="FF0000"/>
                          </a:solidFill>
                          <a:effectLst/>
                        </a:rPr>
                        <a:t>Please note: Although there are no exams, there may be some </a:t>
                      </a:r>
                    </a:p>
                    <a:p>
                      <a:pPr fontAlgn="t"/>
                      <a:r>
                        <a:rPr lang="en-GB" sz="1800" b="1" dirty="0">
                          <a:solidFill>
                            <a:srgbClr val="FF0000"/>
                          </a:solidFill>
                          <a:effectLst/>
                        </a:rPr>
                        <a:t>in-class or online tests for some of the modules </a:t>
                      </a:r>
                    </a:p>
                  </a:txBody>
                  <a:tcPr marL="74620" marR="74620" marT="74620" marB="74620">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FFFFFF"/>
                    </a:solidFill>
                  </a:tcPr>
                </a:tc>
                <a:tc hMerge="1">
                  <a:txBody>
                    <a:bodyPr/>
                    <a:lstStyle/>
                    <a:p>
                      <a:pPr fontAlgn="t"/>
                      <a:endParaRPr lang="en-GB" sz="1800" dirty="0">
                        <a:effectLst/>
                      </a:endParaRPr>
                    </a:p>
                  </a:txBody>
                  <a:tcPr marL="74620" marR="74620" marT="74620" marB="74620">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FFFFFF"/>
                    </a:solidFill>
                  </a:tcPr>
                </a:tc>
                <a:tc hMerge="1">
                  <a:txBody>
                    <a:bodyPr/>
                    <a:lstStyle/>
                    <a:p>
                      <a:pPr fontAlgn="t"/>
                      <a:endParaRPr lang="en-GB" sz="1800" dirty="0">
                        <a:effectLst/>
                      </a:endParaRPr>
                    </a:p>
                  </a:txBody>
                  <a:tcPr marL="74620" marR="74620" marT="74620" marB="74620">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FFFFFF"/>
                    </a:solidFill>
                  </a:tcPr>
                </a:tc>
                <a:tc hMerge="1">
                  <a:txBody>
                    <a:bodyPr/>
                    <a:lstStyle/>
                    <a:p>
                      <a:pPr fontAlgn="t"/>
                      <a:endParaRPr lang="en-GB" sz="1800" dirty="0">
                        <a:effectLst/>
                      </a:endParaRPr>
                    </a:p>
                  </a:txBody>
                  <a:tcPr marL="74620" marR="74620" marT="74620" marB="74620">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FFFFFF"/>
                    </a:solidFill>
                  </a:tcPr>
                </a:tc>
                <a:tc hMerge="1">
                  <a:txBody>
                    <a:bodyPr/>
                    <a:lstStyle/>
                    <a:p>
                      <a:pPr fontAlgn="t"/>
                      <a:endParaRPr lang="en-GB" sz="1800" dirty="0">
                        <a:effectLst/>
                      </a:endParaRPr>
                    </a:p>
                  </a:txBody>
                  <a:tcPr marL="74620" marR="74620" marT="74620" marB="74620">
                    <a:lnL w="7620" cap="flat" cmpd="sng" algn="ctr">
                      <a:solidFill>
                        <a:srgbClr val="BDBDBD"/>
                      </a:solidFill>
                      <a:prstDash val="solid"/>
                      <a:round/>
                      <a:headEnd type="none" w="med" len="med"/>
                      <a:tailEnd type="none" w="med" len="med"/>
                    </a:lnL>
                    <a:lnR w="7620" cap="flat" cmpd="sng" algn="ctr">
                      <a:solidFill>
                        <a:srgbClr val="BDBDBD"/>
                      </a:solidFill>
                      <a:prstDash val="solid"/>
                      <a:round/>
                      <a:headEnd type="none" w="med" len="med"/>
                      <a:tailEnd type="none" w="med" len="med"/>
                    </a:lnR>
                    <a:lnT w="7620" cap="flat" cmpd="sng" algn="ctr">
                      <a:solidFill>
                        <a:srgbClr val="BDBDBD"/>
                      </a:solidFill>
                      <a:prstDash val="solid"/>
                      <a:round/>
                      <a:headEnd type="none" w="med" len="med"/>
                      <a:tailEnd type="none" w="med" len="med"/>
                    </a:lnT>
                    <a:lnB w="7620" cap="flat" cmpd="sng" algn="ctr">
                      <a:solidFill>
                        <a:srgbClr val="BDBDBD"/>
                      </a:solidFill>
                      <a:prstDash val="solid"/>
                      <a:round/>
                      <a:headEnd type="none" w="med" len="med"/>
                      <a:tailEnd type="none" w="med" len="med"/>
                    </a:lnB>
                    <a:solidFill>
                      <a:srgbClr val="FFFFFF"/>
                    </a:solidFill>
                  </a:tcPr>
                </a:tc>
                <a:extLst>
                  <a:ext uri="{0D108BD9-81ED-4DB2-BD59-A6C34878D82A}">
                    <a16:rowId xmlns:a16="http://schemas.microsoft.com/office/drawing/2014/main" val="2282879071"/>
                  </a:ext>
                </a:extLst>
              </a:tr>
            </a:tbl>
          </a:graphicData>
        </a:graphic>
      </p:graphicFrame>
      <p:pic>
        <p:nvPicPr>
          <p:cNvPr id="2" name="Picture 1" descr="Logo&#10;&#10;Description automatically generated">
            <a:extLst>
              <a:ext uri="{FF2B5EF4-FFF2-40B4-BE49-F238E27FC236}">
                <a16:creationId xmlns:a16="http://schemas.microsoft.com/office/drawing/2014/main" id="{FB36453E-735B-BCEC-1D89-D1D121E1B17E}"/>
              </a:ext>
            </a:extLst>
          </p:cNvPr>
          <p:cNvPicPr>
            <a:picLocks noChangeAspect="1"/>
          </p:cNvPicPr>
          <p:nvPr/>
        </p:nvPicPr>
        <p:blipFill>
          <a:blip r:embed="rId3"/>
          <a:stretch>
            <a:fillRect/>
          </a:stretch>
        </p:blipFill>
        <p:spPr>
          <a:xfrm>
            <a:off x="6514971" y="165252"/>
            <a:ext cx="1592379" cy="1014837"/>
          </a:xfrm>
          <a:prstGeom prst="rect">
            <a:avLst/>
          </a:prstGeom>
        </p:spPr>
      </p:pic>
    </p:spTree>
    <p:extLst>
      <p:ext uri="{BB962C8B-B14F-4D97-AF65-F5344CB8AC3E}">
        <p14:creationId xmlns:p14="http://schemas.microsoft.com/office/powerpoint/2010/main" val="1537092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E7B9059-5C44-B042-9E21-3D8C513EB0EA}" type="slidenum">
              <a:rPr lang="en-US" smtClean="0"/>
              <a:pPr/>
              <a:t>21</a:t>
            </a:fld>
            <a:endParaRPr lang="en-US"/>
          </a:p>
        </p:txBody>
      </p:sp>
      <p:sp>
        <p:nvSpPr>
          <p:cNvPr id="4" name="Footer Placeholder 3"/>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2021</a:t>
            </a:r>
            <a:endParaRPr lang="en-US"/>
          </a:p>
        </p:txBody>
      </p:sp>
      <p:sp>
        <p:nvSpPr>
          <p:cNvPr id="5" name="Text Placeholder 4"/>
          <p:cNvSpPr>
            <a:spLocks noGrp="1"/>
          </p:cNvSpPr>
          <p:nvPr>
            <p:ph type="body" sz="quarter" idx="10"/>
          </p:nvPr>
        </p:nvSpPr>
        <p:spPr>
          <a:xfrm>
            <a:off x="704898" y="908462"/>
            <a:ext cx="7433469" cy="583593"/>
          </a:xfrm>
        </p:spPr>
        <p:txBody>
          <a:bodyPr/>
          <a:lstStyle/>
          <a:p>
            <a:pPr algn="ctr"/>
            <a:r>
              <a:rPr lang="en-GB" sz="2000" dirty="0">
                <a:solidFill>
                  <a:srgbClr val="005FAE"/>
                </a:solidFill>
              </a:rPr>
              <a:t>Possible exit awards – if you cannot continue your studies </a:t>
            </a:r>
            <a:endParaRPr lang="en-GB" sz="2000" dirty="0"/>
          </a:p>
        </p:txBody>
      </p:sp>
      <p:graphicFrame>
        <p:nvGraphicFramePr>
          <p:cNvPr id="7" name="Table 6">
            <a:extLst>
              <a:ext uri="{FF2B5EF4-FFF2-40B4-BE49-F238E27FC236}">
                <a16:creationId xmlns:a16="http://schemas.microsoft.com/office/drawing/2014/main" id="{F0D83FF8-E685-43DB-AF32-B8BF349FF6D1}"/>
              </a:ext>
            </a:extLst>
          </p:cNvPr>
          <p:cNvGraphicFramePr>
            <a:graphicFrameLocks noGrp="1"/>
          </p:cNvGraphicFramePr>
          <p:nvPr>
            <p:extLst>
              <p:ext uri="{D42A27DB-BD31-4B8C-83A1-F6EECF244321}">
                <p14:modId xmlns:p14="http://schemas.microsoft.com/office/powerpoint/2010/main" val="3897224185"/>
              </p:ext>
            </p:extLst>
          </p:nvPr>
        </p:nvGraphicFramePr>
        <p:xfrm>
          <a:off x="795573" y="1280020"/>
          <a:ext cx="7552854" cy="3328159"/>
        </p:xfrm>
        <a:graphic>
          <a:graphicData uri="http://schemas.openxmlformats.org/drawingml/2006/table">
            <a:tbl>
              <a:tblPr firstRow="1" firstCol="1" bandRow="1">
                <a:tableStyleId>{5C22544A-7EE6-4342-B048-85BDC9FD1C3A}</a:tableStyleId>
              </a:tblPr>
              <a:tblGrid>
                <a:gridCol w="3704254">
                  <a:extLst>
                    <a:ext uri="{9D8B030D-6E8A-4147-A177-3AD203B41FA5}">
                      <a16:colId xmlns:a16="http://schemas.microsoft.com/office/drawing/2014/main" val="3307580600"/>
                    </a:ext>
                  </a:extLst>
                </a:gridCol>
                <a:gridCol w="2420486">
                  <a:extLst>
                    <a:ext uri="{9D8B030D-6E8A-4147-A177-3AD203B41FA5}">
                      <a16:colId xmlns:a16="http://schemas.microsoft.com/office/drawing/2014/main" val="1680207578"/>
                    </a:ext>
                  </a:extLst>
                </a:gridCol>
                <a:gridCol w="1428114">
                  <a:extLst>
                    <a:ext uri="{9D8B030D-6E8A-4147-A177-3AD203B41FA5}">
                      <a16:colId xmlns:a16="http://schemas.microsoft.com/office/drawing/2014/main" val="4039482805"/>
                    </a:ext>
                  </a:extLst>
                </a:gridCol>
              </a:tblGrid>
              <a:tr h="609868">
                <a:tc>
                  <a:txBody>
                    <a:bodyPr/>
                    <a:lstStyle/>
                    <a:p>
                      <a:pPr>
                        <a:spcBef>
                          <a:spcPts val="600"/>
                        </a:spcBef>
                        <a:spcAft>
                          <a:spcPts val="1200"/>
                        </a:spcAft>
                      </a:pPr>
                      <a:r>
                        <a:rPr lang="en-GB" sz="1200">
                          <a:effectLst/>
                        </a:rPr>
                        <a:t> Exit Awards (under exceptional circumstances)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1200"/>
                        </a:spcAft>
                      </a:pPr>
                      <a:r>
                        <a:rPr lang="en-GB" sz="1200">
                          <a:effectLst/>
                        </a:rPr>
                        <a:t>Level and Credits completed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1200"/>
                        </a:spcAft>
                      </a:pPr>
                      <a:r>
                        <a:rPr lang="en-GB" sz="1200">
                          <a:effectLst/>
                        </a:rPr>
                        <a:t>Total Cumulative Credits completed</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14615797"/>
                  </a:ext>
                </a:extLst>
              </a:tr>
              <a:tr h="406579">
                <a:tc>
                  <a:txBody>
                    <a:bodyPr/>
                    <a:lstStyle/>
                    <a:p>
                      <a:pPr>
                        <a:spcBef>
                          <a:spcPts val="600"/>
                        </a:spcBef>
                        <a:spcAft>
                          <a:spcPts val="1200"/>
                        </a:spcAft>
                      </a:pPr>
                      <a:r>
                        <a:rPr lang="en-GB" sz="1200">
                          <a:effectLst/>
                        </a:rPr>
                        <a:t>Certificate of Higher Education in Business Studies</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1200"/>
                        </a:spcAft>
                      </a:pPr>
                      <a:r>
                        <a:rPr lang="en-GB" sz="1200" dirty="0">
                          <a:effectLst/>
                        </a:rPr>
                        <a:t>Level 4: 120 Credits</a:t>
                      </a:r>
                    </a:p>
                    <a:p>
                      <a:pPr>
                        <a:spcBef>
                          <a:spcPts val="600"/>
                        </a:spcBef>
                        <a:spcAft>
                          <a:spcPts val="1200"/>
                        </a:spcAf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1200"/>
                        </a:spcAft>
                      </a:pPr>
                      <a:r>
                        <a:rPr lang="en-GB" sz="1200">
                          <a:effectLst/>
                        </a:rPr>
                        <a:t>120 credits</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56201618"/>
                  </a:ext>
                </a:extLst>
              </a:tr>
              <a:tr h="209223">
                <a:tc>
                  <a:txBody>
                    <a:bodyPr/>
                    <a:lstStyle/>
                    <a:p>
                      <a:pPr>
                        <a:spcBef>
                          <a:spcPts val="600"/>
                        </a:spcBef>
                        <a:spcAft>
                          <a:spcPts val="1200"/>
                        </a:spcAft>
                      </a:pPr>
                      <a:r>
                        <a:rPr lang="en-GB" sz="1200" dirty="0">
                          <a:effectLst/>
                        </a:rPr>
                        <a:t>Diploma of Higher Education in Business Studies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1200"/>
                        </a:spcAft>
                      </a:pPr>
                      <a:r>
                        <a:rPr lang="en-GB" sz="1200">
                          <a:effectLst/>
                        </a:rPr>
                        <a:t>Level 4:120 Credits &amp;</a:t>
                      </a:r>
                    </a:p>
                    <a:p>
                      <a:pPr>
                        <a:spcBef>
                          <a:spcPts val="600"/>
                        </a:spcBef>
                        <a:spcAft>
                          <a:spcPts val="1200"/>
                        </a:spcAft>
                      </a:pPr>
                      <a:r>
                        <a:rPr lang="en-GB" sz="1200">
                          <a:effectLst/>
                        </a:rPr>
                        <a:t>Level 5: 120 Credits</a:t>
                      </a:r>
                    </a:p>
                    <a:p>
                      <a:pPr>
                        <a:spcBef>
                          <a:spcPts val="600"/>
                        </a:spcBef>
                        <a:spcAft>
                          <a:spcPts val="1200"/>
                        </a:spcAft>
                      </a:pPr>
                      <a:r>
                        <a:rPr lang="en-GB" sz="12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1200"/>
                        </a:spcAft>
                      </a:pPr>
                      <a:r>
                        <a:rPr lang="en-GB" sz="1200" dirty="0">
                          <a:effectLst/>
                        </a:rPr>
                        <a:t>240 credits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24854936"/>
                  </a:ext>
                </a:extLst>
              </a:tr>
              <a:tr h="1118091">
                <a:tc>
                  <a:txBody>
                    <a:bodyPr/>
                    <a:lstStyle/>
                    <a:p>
                      <a:pPr>
                        <a:spcBef>
                          <a:spcPts val="600"/>
                        </a:spcBef>
                        <a:spcAft>
                          <a:spcPts val="1200"/>
                        </a:spcAft>
                      </a:pPr>
                      <a:r>
                        <a:rPr lang="en-GB" sz="1200">
                          <a:effectLst/>
                        </a:rPr>
                        <a:t>Ordinary Pass degree in Business Studies</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1200"/>
                        </a:spcAft>
                      </a:pPr>
                      <a:r>
                        <a:rPr lang="en-GB" sz="1200">
                          <a:effectLst/>
                        </a:rPr>
                        <a:t>Level 4:120 Credits, </a:t>
                      </a:r>
                    </a:p>
                    <a:p>
                      <a:pPr>
                        <a:spcBef>
                          <a:spcPts val="600"/>
                        </a:spcBef>
                        <a:spcAft>
                          <a:spcPts val="1200"/>
                        </a:spcAft>
                      </a:pPr>
                      <a:r>
                        <a:rPr lang="en-GB" sz="1200">
                          <a:effectLst/>
                        </a:rPr>
                        <a:t>Level 5: 120 Credits &amp;</a:t>
                      </a:r>
                    </a:p>
                    <a:p>
                      <a:pPr>
                        <a:spcBef>
                          <a:spcPts val="600"/>
                        </a:spcBef>
                        <a:spcAft>
                          <a:spcPts val="1200"/>
                        </a:spcAft>
                      </a:pPr>
                      <a:r>
                        <a:rPr lang="en-GB" sz="1200">
                          <a:effectLst/>
                        </a:rPr>
                        <a:t>Level 6:  60 credits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1200"/>
                        </a:spcAft>
                      </a:pPr>
                      <a:r>
                        <a:rPr lang="en-GB" sz="1200" dirty="0">
                          <a:effectLst/>
                        </a:rPr>
                        <a:t>300 credits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42696955"/>
                  </a:ext>
                </a:extLst>
              </a:tr>
            </a:tbl>
          </a:graphicData>
        </a:graphic>
      </p:graphicFrame>
      <p:pic>
        <p:nvPicPr>
          <p:cNvPr id="2" name="Picture 1" descr="Logo&#10;&#10;Description automatically generated">
            <a:extLst>
              <a:ext uri="{FF2B5EF4-FFF2-40B4-BE49-F238E27FC236}">
                <a16:creationId xmlns:a16="http://schemas.microsoft.com/office/drawing/2014/main" id="{FEE7BCE1-0CA4-1568-928B-9AFDE482CD0B}"/>
              </a:ext>
            </a:extLst>
          </p:cNvPr>
          <p:cNvPicPr>
            <a:picLocks noChangeAspect="1"/>
          </p:cNvPicPr>
          <p:nvPr/>
        </p:nvPicPr>
        <p:blipFill>
          <a:blip r:embed="rId3"/>
          <a:stretch>
            <a:fillRect/>
          </a:stretch>
        </p:blipFill>
        <p:spPr>
          <a:xfrm>
            <a:off x="6514971" y="165252"/>
            <a:ext cx="1592379" cy="1014837"/>
          </a:xfrm>
          <a:prstGeom prst="rect">
            <a:avLst/>
          </a:prstGeom>
        </p:spPr>
      </p:pic>
    </p:spTree>
    <p:extLst>
      <p:ext uri="{BB962C8B-B14F-4D97-AF65-F5344CB8AC3E}">
        <p14:creationId xmlns:p14="http://schemas.microsoft.com/office/powerpoint/2010/main" val="2257279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E7B9059-5C44-B042-9E21-3D8C513EB0EA}" type="slidenum">
              <a:rPr lang="en-US" smtClean="0"/>
              <a:pPr/>
              <a:t>22</a:t>
            </a:fld>
            <a:endParaRPr lang="en-US"/>
          </a:p>
        </p:txBody>
      </p:sp>
      <p:sp>
        <p:nvSpPr>
          <p:cNvPr id="4" name="Footer Placeholder 3"/>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2021</a:t>
            </a:r>
            <a:endParaRPr lang="en-US"/>
          </a:p>
        </p:txBody>
      </p:sp>
      <p:sp>
        <p:nvSpPr>
          <p:cNvPr id="5" name="Text Placeholder 4"/>
          <p:cNvSpPr>
            <a:spLocks noGrp="1"/>
          </p:cNvSpPr>
          <p:nvPr>
            <p:ph type="body" sz="quarter" idx="10"/>
          </p:nvPr>
        </p:nvSpPr>
        <p:spPr>
          <a:xfrm>
            <a:off x="2210352" y="810541"/>
            <a:ext cx="4888548" cy="583593"/>
          </a:xfrm>
        </p:spPr>
        <p:txBody>
          <a:bodyPr/>
          <a:lstStyle/>
          <a:p>
            <a:r>
              <a:rPr lang="en-GB" dirty="0">
                <a:solidFill>
                  <a:srgbClr val="005FAE"/>
                </a:solidFill>
              </a:rPr>
              <a:t>Degree Classification </a:t>
            </a:r>
            <a:endParaRPr lang="en-GB" dirty="0"/>
          </a:p>
        </p:txBody>
      </p:sp>
      <p:sp>
        <p:nvSpPr>
          <p:cNvPr id="10" name="Rectangle 9">
            <a:extLst>
              <a:ext uri="{FF2B5EF4-FFF2-40B4-BE49-F238E27FC236}">
                <a16:creationId xmlns:a16="http://schemas.microsoft.com/office/drawing/2014/main" id="{2444BA20-F483-477B-9441-956DE22E4A88}"/>
              </a:ext>
            </a:extLst>
          </p:cNvPr>
          <p:cNvSpPr/>
          <p:nvPr/>
        </p:nvSpPr>
        <p:spPr>
          <a:xfrm>
            <a:off x="1108710" y="1470637"/>
            <a:ext cx="7530624" cy="2862322"/>
          </a:xfrm>
          <a:prstGeom prst="rect">
            <a:avLst/>
          </a:prstGeom>
        </p:spPr>
        <p:txBody>
          <a:bodyPr wrap="square">
            <a:spAutoFit/>
          </a:bodyPr>
          <a:lstStyle/>
          <a:p>
            <a:r>
              <a:rPr lang="en-GB" b="1" dirty="0">
                <a:solidFill>
                  <a:srgbClr val="FFFFFF"/>
                </a:solidFill>
                <a:latin typeface="Arial" panose="020B0604020202020204" pitchFamily="34" charset="0"/>
              </a:rPr>
              <a:t>Mark </a:t>
            </a:r>
            <a:r>
              <a:rPr lang="en-GB" dirty="0">
                <a:solidFill>
                  <a:srgbClr val="000000"/>
                </a:solidFill>
                <a:latin typeface="Arial" panose="020B0604020202020204" pitchFamily="34" charset="0"/>
              </a:rPr>
              <a:t>	</a:t>
            </a:r>
            <a:r>
              <a:rPr lang="en-GB" b="1" dirty="0">
                <a:solidFill>
                  <a:srgbClr val="FFFFFF"/>
                </a:solidFill>
                <a:latin typeface="Arial" panose="020B0604020202020204" pitchFamily="34" charset="0"/>
              </a:rPr>
              <a:t>Classification </a:t>
            </a:r>
            <a:r>
              <a:rPr lang="en-GB" dirty="0">
                <a:solidFill>
                  <a:srgbClr val="000000"/>
                </a:solidFill>
                <a:latin typeface="Arial" panose="020B0604020202020204" pitchFamily="34" charset="0"/>
              </a:rPr>
              <a:t>	</a:t>
            </a:r>
          </a:p>
          <a:p>
            <a:r>
              <a:rPr lang="en-GB" dirty="0">
                <a:solidFill>
                  <a:srgbClr val="000000"/>
                </a:solidFill>
                <a:latin typeface="Arial" panose="020B0604020202020204" pitchFamily="34" charset="0"/>
              </a:rPr>
              <a:t>70% - 100% 	First Class Honours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60% - 69% 	Second Class Honours, Upper Division</a:t>
            </a:r>
          </a:p>
          <a:p>
            <a:r>
              <a:rPr lang="en-GB" dirty="0">
                <a:solidFill>
                  <a:srgbClr val="000000"/>
                </a:solidFill>
                <a:latin typeface="Arial" panose="020B0604020202020204" pitchFamily="34" charset="0"/>
              </a:rPr>
              <a:t> 	</a:t>
            </a:r>
          </a:p>
          <a:p>
            <a:r>
              <a:rPr lang="en-GB" dirty="0">
                <a:solidFill>
                  <a:srgbClr val="000000"/>
                </a:solidFill>
                <a:latin typeface="Arial" panose="020B0604020202020204" pitchFamily="34" charset="0"/>
              </a:rPr>
              <a:t>50% - 59% 	Second Class Honours, Lower Division</a:t>
            </a:r>
          </a:p>
          <a:p>
            <a:r>
              <a:rPr lang="en-GB" dirty="0">
                <a:solidFill>
                  <a:srgbClr val="000000"/>
                </a:solidFill>
                <a:latin typeface="Arial" panose="020B0604020202020204" pitchFamily="34" charset="0"/>
              </a:rPr>
              <a:t> 	</a:t>
            </a:r>
          </a:p>
          <a:p>
            <a:r>
              <a:rPr lang="en-GB" dirty="0">
                <a:solidFill>
                  <a:srgbClr val="000000"/>
                </a:solidFill>
                <a:latin typeface="Arial" panose="020B0604020202020204" pitchFamily="34" charset="0"/>
              </a:rPr>
              <a:t>40% - 49% 	Third Class Honours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0% – 39% 	Fail 	</a:t>
            </a:r>
          </a:p>
        </p:txBody>
      </p:sp>
      <p:pic>
        <p:nvPicPr>
          <p:cNvPr id="6" name="Picture 5" descr="Logo&#10;&#10;Description automatically generated">
            <a:extLst>
              <a:ext uri="{FF2B5EF4-FFF2-40B4-BE49-F238E27FC236}">
                <a16:creationId xmlns:a16="http://schemas.microsoft.com/office/drawing/2014/main" id="{B2ABD253-DA35-DE14-1036-7BE98B662A69}"/>
              </a:ext>
            </a:extLst>
          </p:cNvPr>
          <p:cNvPicPr>
            <a:picLocks noChangeAspect="1"/>
          </p:cNvPicPr>
          <p:nvPr/>
        </p:nvPicPr>
        <p:blipFill>
          <a:blip r:embed="rId3"/>
          <a:stretch>
            <a:fillRect/>
          </a:stretch>
        </p:blipFill>
        <p:spPr>
          <a:xfrm>
            <a:off x="6514971" y="165252"/>
            <a:ext cx="1592379" cy="1014837"/>
          </a:xfrm>
          <a:prstGeom prst="rect">
            <a:avLst/>
          </a:prstGeom>
        </p:spPr>
      </p:pic>
    </p:spTree>
    <p:extLst>
      <p:ext uri="{BB962C8B-B14F-4D97-AF65-F5344CB8AC3E}">
        <p14:creationId xmlns:p14="http://schemas.microsoft.com/office/powerpoint/2010/main" val="3598972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C9929DA2-E607-4F8B-8FDE-8643B6DDC6BC}"/>
              </a:ext>
            </a:extLst>
          </p:cNvPr>
          <p:cNvPicPr>
            <a:picLocks noChangeAspect="1"/>
          </p:cNvPicPr>
          <p:nvPr/>
        </p:nvPicPr>
        <p:blipFill>
          <a:blip r:embed="rId2"/>
          <a:stretch>
            <a:fillRect/>
          </a:stretch>
        </p:blipFill>
        <p:spPr>
          <a:xfrm>
            <a:off x="6514971" y="165252"/>
            <a:ext cx="1592379" cy="1014837"/>
          </a:xfrm>
          <a:prstGeom prst="rect">
            <a:avLst/>
          </a:prstGeom>
        </p:spPr>
      </p:pic>
      <p:sp>
        <p:nvSpPr>
          <p:cNvPr id="5" name="TextBox 4">
            <a:extLst>
              <a:ext uri="{FF2B5EF4-FFF2-40B4-BE49-F238E27FC236}">
                <a16:creationId xmlns:a16="http://schemas.microsoft.com/office/drawing/2014/main" id="{46C23504-1639-4E0B-B98B-44EBE06FFB26}"/>
              </a:ext>
            </a:extLst>
          </p:cNvPr>
          <p:cNvSpPr txBox="1"/>
          <p:nvPr/>
        </p:nvSpPr>
        <p:spPr>
          <a:xfrm>
            <a:off x="1324452" y="3057578"/>
            <a:ext cx="6252417" cy="553998"/>
          </a:xfrm>
          <a:prstGeom prst="rect">
            <a:avLst/>
          </a:prstGeom>
          <a:noFill/>
        </p:spPr>
        <p:txBody>
          <a:bodyPr wrap="none" rtlCol="0">
            <a:spAutoFit/>
          </a:bodyPr>
          <a:lstStyle/>
          <a:p>
            <a:pPr defTabSz="685800"/>
            <a:r>
              <a:rPr lang="en-GB" sz="3000" b="1" dirty="0">
                <a:solidFill>
                  <a:srgbClr val="005F9F"/>
                </a:solidFill>
                <a:latin typeface="Franklin Gothic Book"/>
              </a:rPr>
              <a:t>prevent@oxfordbusinesscollege.ac.uk</a:t>
            </a:r>
          </a:p>
        </p:txBody>
      </p:sp>
      <p:pic>
        <p:nvPicPr>
          <p:cNvPr id="8" name="Picture 7" descr="Icon&#10;&#10;Description automatically generated">
            <a:extLst>
              <a:ext uri="{FF2B5EF4-FFF2-40B4-BE49-F238E27FC236}">
                <a16:creationId xmlns:a16="http://schemas.microsoft.com/office/drawing/2014/main" id="{0E22CD70-625F-4C24-8BFE-276F8041DB59}"/>
              </a:ext>
            </a:extLst>
          </p:cNvPr>
          <p:cNvPicPr>
            <a:picLocks noChangeAspect="1"/>
          </p:cNvPicPr>
          <p:nvPr/>
        </p:nvPicPr>
        <p:blipFill>
          <a:blip r:embed="rId3"/>
          <a:stretch>
            <a:fillRect/>
          </a:stretch>
        </p:blipFill>
        <p:spPr>
          <a:xfrm>
            <a:off x="819039" y="3170194"/>
            <a:ext cx="328765" cy="328765"/>
          </a:xfrm>
          <a:prstGeom prst="rect">
            <a:avLst/>
          </a:prstGeom>
        </p:spPr>
      </p:pic>
      <p:sp>
        <p:nvSpPr>
          <p:cNvPr id="2" name="TextBox 1">
            <a:extLst>
              <a:ext uri="{FF2B5EF4-FFF2-40B4-BE49-F238E27FC236}">
                <a16:creationId xmlns:a16="http://schemas.microsoft.com/office/drawing/2014/main" id="{C806F189-F924-4547-8485-9E189154B1E1}"/>
              </a:ext>
            </a:extLst>
          </p:cNvPr>
          <p:cNvSpPr txBox="1"/>
          <p:nvPr/>
        </p:nvSpPr>
        <p:spPr>
          <a:xfrm>
            <a:off x="2144067" y="2639921"/>
            <a:ext cx="4491999" cy="553998"/>
          </a:xfrm>
          <a:prstGeom prst="rect">
            <a:avLst/>
          </a:prstGeom>
          <a:noFill/>
        </p:spPr>
        <p:txBody>
          <a:bodyPr wrap="none" rtlCol="0">
            <a:spAutoFit/>
          </a:bodyPr>
          <a:lstStyle/>
          <a:p>
            <a:pPr algn="ctr" defTabSz="685800"/>
            <a:r>
              <a:rPr lang="en-GB" sz="3000" b="1" dirty="0">
                <a:solidFill>
                  <a:srgbClr val="005F9F"/>
                </a:solidFill>
                <a:latin typeface="Franklin Gothic Book"/>
              </a:rPr>
              <a:t>Prevent Lead: Salman </a:t>
            </a:r>
            <a:r>
              <a:rPr lang="en-GB" sz="3000" b="1" dirty="0" err="1">
                <a:solidFill>
                  <a:srgbClr val="005F9F"/>
                </a:solidFill>
                <a:latin typeface="Franklin Gothic Book"/>
              </a:rPr>
              <a:t>Haq</a:t>
            </a:r>
            <a:endParaRPr lang="en-GB" sz="3000" b="1" dirty="0">
              <a:solidFill>
                <a:srgbClr val="005F9F"/>
              </a:solidFill>
              <a:latin typeface="Franklin Gothic Book"/>
            </a:endParaRPr>
          </a:p>
        </p:txBody>
      </p:sp>
      <p:pic>
        <p:nvPicPr>
          <p:cNvPr id="10" name="Graphic 9" descr="Work from home Wi-Fi with solid fill">
            <a:hlinkClick r:id="rId4" action="ppaction://hlinksldjump"/>
            <a:extLst>
              <a:ext uri="{FF2B5EF4-FFF2-40B4-BE49-F238E27FC236}">
                <a16:creationId xmlns:a16="http://schemas.microsoft.com/office/drawing/2014/main" id="{A5542CAD-6316-4FB2-BD0D-DD3EF9AF9D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41893" y="4612585"/>
            <a:ext cx="530915" cy="530915"/>
          </a:xfrm>
          <a:prstGeom prst="rect">
            <a:avLst/>
          </a:prstGeom>
        </p:spPr>
      </p:pic>
      <p:sp>
        <p:nvSpPr>
          <p:cNvPr id="12" name="TextBox 11">
            <a:extLst>
              <a:ext uri="{FF2B5EF4-FFF2-40B4-BE49-F238E27FC236}">
                <a16:creationId xmlns:a16="http://schemas.microsoft.com/office/drawing/2014/main" id="{8D19B5A4-A994-4E7E-A765-5DD0AD306DDF}"/>
              </a:ext>
            </a:extLst>
          </p:cNvPr>
          <p:cNvSpPr txBox="1"/>
          <p:nvPr/>
        </p:nvSpPr>
        <p:spPr>
          <a:xfrm>
            <a:off x="3132292" y="286956"/>
            <a:ext cx="2246192" cy="553998"/>
          </a:xfrm>
          <a:prstGeom prst="rect">
            <a:avLst/>
          </a:prstGeom>
          <a:noFill/>
        </p:spPr>
        <p:txBody>
          <a:bodyPr wrap="none" rtlCol="0">
            <a:spAutoFit/>
          </a:bodyPr>
          <a:lstStyle/>
          <a:p>
            <a:pPr defTabSz="685800"/>
            <a:r>
              <a:rPr lang="en-GB" sz="3000" b="1" dirty="0">
                <a:solidFill>
                  <a:srgbClr val="005F9F"/>
                </a:solidFill>
                <a:latin typeface="Franklin Gothic Book"/>
              </a:rPr>
              <a:t>Prevent Duty</a:t>
            </a:r>
          </a:p>
        </p:txBody>
      </p:sp>
      <p:pic>
        <p:nvPicPr>
          <p:cNvPr id="7" name="Picture 6">
            <a:extLst>
              <a:ext uri="{FF2B5EF4-FFF2-40B4-BE49-F238E27FC236}">
                <a16:creationId xmlns:a16="http://schemas.microsoft.com/office/drawing/2014/main" id="{F97E0D26-4DC6-035B-5A95-B6486927F43A}"/>
              </a:ext>
            </a:extLst>
          </p:cNvPr>
          <p:cNvPicPr>
            <a:picLocks noChangeAspect="1"/>
          </p:cNvPicPr>
          <p:nvPr/>
        </p:nvPicPr>
        <p:blipFill>
          <a:blip r:embed="rId7"/>
          <a:stretch>
            <a:fillRect/>
          </a:stretch>
        </p:blipFill>
        <p:spPr>
          <a:xfrm>
            <a:off x="2444574" y="840954"/>
            <a:ext cx="3890986" cy="1730796"/>
          </a:xfrm>
          <a:prstGeom prst="rect">
            <a:avLst/>
          </a:prstGeom>
        </p:spPr>
      </p:pic>
      <p:pic>
        <p:nvPicPr>
          <p:cNvPr id="13" name="Picture 2" descr="Bishop's Waltham Junior School - Prevent Duty">
            <a:extLst>
              <a:ext uri="{FF2B5EF4-FFF2-40B4-BE49-F238E27FC236}">
                <a16:creationId xmlns:a16="http://schemas.microsoft.com/office/drawing/2014/main" id="{2DA37C7E-5C03-699E-62AE-CE0E699FFA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6067" y="930845"/>
            <a:ext cx="2397764" cy="1569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272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30E0BA-330F-5F4D-BC38-F66670181C6B}"/>
              </a:ext>
            </a:extLst>
          </p:cNvPr>
          <p:cNvSpPr>
            <a:spLocks noGrp="1"/>
          </p:cNvSpPr>
          <p:nvPr>
            <p:ph type="sldNum" sz="quarter" idx="4"/>
          </p:nvPr>
        </p:nvSpPr>
        <p:spPr/>
        <p:txBody>
          <a:bodyPr/>
          <a:lstStyle/>
          <a:p>
            <a:fld id="{8E7B9059-5C44-B042-9E21-3D8C513EB0EA}" type="slidenum">
              <a:rPr lang="en-US" smtClean="0"/>
              <a:pPr/>
              <a:t>24</a:t>
            </a:fld>
            <a:endParaRPr lang="en-US"/>
          </a:p>
        </p:txBody>
      </p:sp>
      <p:sp>
        <p:nvSpPr>
          <p:cNvPr id="4" name="Footer Placeholder 3">
            <a:extLst>
              <a:ext uri="{FF2B5EF4-FFF2-40B4-BE49-F238E27FC236}">
                <a16:creationId xmlns:a16="http://schemas.microsoft.com/office/drawing/2014/main" id="{5C054392-CA92-B747-B1C3-36490974EFA0}"/>
              </a:ext>
            </a:extLst>
          </p:cNvPr>
          <p:cNvSpPr>
            <a:spLocks noGrp="1"/>
          </p:cNvSpPr>
          <p:nvPr>
            <p:ph type="ftr" sz="quarter" idx="3"/>
          </p:nvPr>
        </p:nvSpPr>
        <p:spPr/>
        <p:txBody>
          <a:bodyPr/>
          <a:lstStyle/>
          <a:p>
            <a:pPr marL="0" indent="0" algn="l">
              <a:buNone/>
            </a:pPr>
            <a:r>
              <a:rPr lang="en-US" dirty="0">
                <a:latin typeface="Arial"/>
                <a:cs typeface="Arial"/>
              </a:rPr>
              <a:t>UWL Induction Slides for UK Subcontracted Partners – Autumn 2021</a:t>
            </a:r>
            <a:endParaRPr lang="en-US" dirty="0"/>
          </a:p>
        </p:txBody>
      </p:sp>
      <p:pic>
        <p:nvPicPr>
          <p:cNvPr id="2" name="Picture 1" descr="Logo&#10;&#10;Description automatically generated">
            <a:extLst>
              <a:ext uri="{FF2B5EF4-FFF2-40B4-BE49-F238E27FC236}">
                <a16:creationId xmlns:a16="http://schemas.microsoft.com/office/drawing/2014/main" id="{12D9C45A-9C9A-ECD8-350B-25ED9934DA64}"/>
              </a:ext>
            </a:extLst>
          </p:cNvPr>
          <p:cNvPicPr>
            <a:picLocks noChangeAspect="1"/>
          </p:cNvPicPr>
          <p:nvPr/>
        </p:nvPicPr>
        <p:blipFill>
          <a:blip r:embed="rId3"/>
          <a:stretch>
            <a:fillRect/>
          </a:stretch>
        </p:blipFill>
        <p:spPr>
          <a:xfrm>
            <a:off x="5854856" y="-354390"/>
            <a:ext cx="2744417" cy="1785824"/>
          </a:xfrm>
          <a:prstGeom prst="rect">
            <a:avLst/>
          </a:prstGeom>
        </p:spPr>
      </p:pic>
      <p:sp>
        <p:nvSpPr>
          <p:cNvPr id="6" name="TextBox 5">
            <a:extLst>
              <a:ext uri="{FF2B5EF4-FFF2-40B4-BE49-F238E27FC236}">
                <a16:creationId xmlns:a16="http://schemas.microsoft.com/office/drawing/2014/main" id="{CE7B40F8-93F4-702B-0B09-42D65D47568E}"/>
              </a:ext>
            </a:extLst>
          </p:cNvPr>
          <p:cNvSpPr txBox="1"/>
          <p:nvPr/>
        </p:nvSpPr>
        <p:spPr>
          <a:xfrm>
            <a:off x="2785954" y="798989"/>
            <a:ext cx="3032561" cy="461665"/>
          </a:xfrm>
          <a:prstGeom prst="rect">
            <a:avLst/>
          </a:prstGeom>
          <a:noFill/>
        </p:spPr>
        <p:txBody>
          <a:bodyPr wrap="none" rtlCol="0">
            <a:spAutoFit/>
          </a:bodyPr>
          <a:lstStyle/>
          <a:p>
            <a:pPr defTabSz="685800"/>
            <a:r>
              <a:rPr lang="en-GB" sz="2400" b="1" dirty="0">
                <a:solidFill>
                  <a:srgbClr val="005F9F"/>
                </a:solidFill>
                <a:latin typeface="Franklin Gothic Book"/>
              </a:rPr>
              <a:t>What is Prevent Duty?</a:t>
            </a:r>
          </a:p>
        </p:txBody>
      </p:sp>
      <p:sp>
        <p:nvSpPr>
          <p:cNvPr id="7" name="TextBox 6">
            <a:extLst>
              <a:ext uri="{FF2B5EF4-FFF2-40B4-BE49-F238E27FC236}">
                <a16:creationId xmlns:a16="http://schemas.microsoft.com/office/drawing/2014/main" id="{085D5AC0-D67E-D0EE-847E-39E1DD4A93E7}"/>
              </a:ext>
            </a:extLst>
          </p:cNvPr>
          <p:cNvSpPr txBox="1"/>
          <p:nvPr/>
        </p:nvSpPr>
        <p:spPr>
          <a:xfrm>
            <a:off x="390491" y="1351965"/>
            <a:ext cx="8522764" cy="3323987"/>
          </a:xfrm>
          <a:prstGeom prst="rect">
            <a:avLst/>
          </a:prstGeom>
          <a:noFill/>
        </p:spPr>
        <p:txBody>
          <a:bodyPr wrap="square" rtlCol="0">
            <a:spAutoFit/>
          </a:bodyPr>
          <a:lstStyle/>
          <a:p>
            <a:pPr algn="l"/>
            <a:endParaRPr lang="en-GB" sz="2100" dirty="0">
              <a:solidFill>
                <a:srgbClr val="0070C0"/>
              </a:solidFill>
            </a:endParaRPr>
          </a:p>
          <a:p>
            <a:pPr algn="l"/>
            <a:r>
              <a:rPr lang="en-GB" b="1" dirty="0">
                <a:solidFill>
                  <a:srgbClr val="0070C0"/>
                </a:solidFill>
              </a:rPr>
              <a:t>The Counter-Terrorism and Security Act 2015 (CTSA) imposes a statutory duty on Higher Education Institutions to 'have due regard to the need to prevent people from being drawn into terrorism’ (DFE, 2015). </a:t>
            </a:r>
          </a:p>
          <a:p>
            <a:pPr algn="l"/>
            <a:endParaRPr lang="en-GB" b="1" dirty="0">
              <a:solidFill>
                <a:srgbClr val="0070C0"/>
              </a:solidFill>
            </a:endParaRPr>
          </a:p>
          <a:p>
            <a:pPr algn="l"/>
            <a:endParaRPr lang="en-GB" b="1" dirty="0">
              <a:solidFill>
                <a:srgbClr val="0070C0"/>
              </a:solidFill>
            </a:endParaRPr>
          </a:p>
          <a:p>
            <a:pPr algn="l"/>
            <a:r>
              <a:rPr lang="en-GB" b="1" dirty="0">
                <a:solidFill>
                  <a:srgbClr val="0070C0"/>
                </a:solidFill>
              </a:rPr>
              <a:t>The Office for Students (OFS) monitors Higher Education Institutions to ensure they have measures in place to prevent people from being drawn into terrorism</a:t>
            </a:r>
          </a:p>
          <a:p>
            <a:endParaRPr lang="en-GB" sz="2100" dirty="0">
              <a:solidFill>
                <a:srgbClr val="0070C0"/>
              </a:solidFill>
            </a:endParaRPr>
          </a:p>
          <a:p>
            <a:pPr marL="342900" indent="-342900">
              <a:buFont typeface="Wingdings" panose="05000000000000000000" pitchFamily="2" charset="2"/>
              <a:buChar char="§"/>
            </a:pPr>
            <a:endParaRPr lang="en-GB" sz="2400" dirty="0"/>
          </a:p>
        </p:txBody>
      </p:sp>
    </p:spTree>
    <p:extLst>
      <p:ext uri="{BB962C8B-B14F-4D97-AF65-F5344CB8AC3E}">
        <p14:creationId xmlns:p14="http://schemas.microsoft.com/office/powerpoint/2010/main" val="3863395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30E0BA-330F-5F4D-BC38-F66670181C6B}"/>
              </a:ext>
            </a:extLst>
          </p:cNvPr>
          <p:cNvSpPr>
            <a:spLocks noGrp="1"/>
          </p:cNvSpPr>
          <p:nvPr>
            <p:ph type="sldNum" sz="quarter" idx="4"/>
          </p:nvPr>
        </p:nvSpPr>
        <p:spPr/>
        <p:txBody>
          <a:bodyPr/>
          <a:lstStyle/>
          <a:p>
            <a:fld id="{8E7B9059-5C44-B042-9E21-3D8C513EB0EA}" type="slidenum">
              <a:rPr lang="en-US" smtClean="0"/>
              <a:pPr/>
              <a:t>25</a:t>
            </a:fld>
            <a:endParaRPr lang="en-US"/>
          </a:p>
        </p:txBody>
      </p:sp>
      <p:sp>
        <p:nvSpPr>
          <p:cNvPr id="4" name="Footer Placeholder 3">
            <a:extLst>
              <a:ext uri="{FF2B5EF4-FFF2-40B4-BE49-F238E27FC236}">
                <a16:creationId xmlns:a16="http://schemas.microsoft.com/office/drawing/2014/main" id="{5C054392-CA92-B747-B1C3-36490974EFA0}"/>
              </a:ext>
            </a:extLst>
          </p:cNvPr>
          <p:cNvSpPr>
            <a:spLocks noGrp="1"/>
          </p:cNvSpPr>
          <p:nvPr>
            <p:ph type="ftr" sz="quarter" idx="3"/>
          </p:nvPr>
        </p:nvSpPr>
        <p:spPr/>
        <p:txBody>
          <a:bodyPr/>
          <a:lstStyle/>
          <a:p>
            <a:pPr marL="0" indent="0" algn="l">
              <a:buNone/>
            </a:pPr>
            <a:r>
              <a:rPr lang="en-US" dirty="0">
                <a:latin typeface="Arial"/>
                <a:cs typeface="Arial"/>
              </a:rPr>
              <a:t>UWL Induction Slides for UK Subcontracted Partners – Autumn 2021</a:t>
            </a:r>
            <a:endParaRPr lang="en-US" dirty="0"/>
          </a:p>
        </p:txBody>
      </p:sp>
      <p:pic>
        <p:nvPicPr>
          <p:cNvPr id="2" name="Picture 1" descr="Logo&#10;&#10;Description automatically generated">
            <a:extLst>
              <a:ext uri="{FF2B5EF4-FFF2-40B4-BE49-F238E27FC236}">
                <a16:creationId xmlns:a16="http://schemas.microsoft.com/office/drawing/2014/main" id="{12D9C45A-9C9A-ECD8-350B-25ED9934DA64}"/>
              </a:ext>
            </a:extLst>
          </p:cNvPr>
          <p:cNvPicPr>
            <a:picLocks noChangeAspect="1"/>
          </p:cNvPicPr>
          <p:nvPr/>
        </p:nvPicPr>
        <p:blipFill>
          <a:blip r:embed="rId3"/>
          <a:stretch>
            <a:fillRect/>
          </a:stretch>
        </p:blipFill>
        <p:spPr>
          <a:xfrm>
            <a:off x="6876859" y="-37875"/>
            <a:ext cx="1980704" cy="1111458"/>
          </a:xfrm>
          <a:prstGeom prst="rect">
            <a:avLst/>
          </a:prstGeom>
        </p:spPr>
      </p:pic>
      <p:sp>
        <p:nvSpPr>
          <p:cNvPr id="6" name="TextBox 5">
            <a:extLst>
              <a:ext uri="{FF2B5EF4-FFF2-40B4-BE49-F238E27FC236}">
                <a16:creationId xmlns:a16="http://schemas.microsoft.com/office/drawing/2014/main" id="{CE7B40F8-93F4-702B-0B09-42D65D47568E}"/>
              </a:ext>
            </a:extLst>
          </p:cNvPr>
          <p:cNvSpPr txBox="1"/>
          <p:nvPr/>
        </p:nvSpPr>
        <p:spPr>
          <a:xfrm>
            <a:off x="1582521" y="902088"/>
            <a:ext cx="5496505" cy="461665"/>
          </a:xfrm>
          <a:prstGeom prst="rect">
            <a:avLst/>
          </a:prstGeom>
          <a:noFill/>
        </p:spPr>
        <p:txBody>
          <a:bodyPr wrap="none" rtlCol="0">
            <a:spAutoFit/>
          </a:bodyPr>
          <a:lstStyle/>
          <a:p>
            <a:pPr algn="ctr" defTabSz="685800"/>
            <a:r>
              <a:rPr lang="en-GB" sz="2400" b="1" dirty="0">
                <a:solidFill>
                  <a:srgbClr val="005F9F"/>
                </a:solidFill>
                <a:latin typeface="Franklin Gothic Book"/>
              </a:rPr>
              <a:t>What is the purpose of the Prevent Duty?</a:t>
            </a:r>
          </a:p>
        </p:txBody>
      </p:sp>
      <p:sp>
        <p:nvSpPr>
          <p:cNvPr id="7" name="TextBox 6">
            <a:extLst>
              <a:ext uri="{FF2B5EF4-FFF2-40B4-BE49-F238E27FC236}">
                <a16:creationId xmlns:a16="http://schemas.microsoft.com/office/drawing/2014/main" id="{085D5AC0-D67E-D0EE-847E-39E1DD4A93E7}"/>
              </a:ext>
            </a:extLst>
          </p:cNvPr>
          <p:cNvSpPr txBox="1"/>
          <p:nvPr/>
        </p:nvSpPr>
        <p:spPr>
          <a:xfrm>
            <a:off x="363492" y="1599238"/>
            <a:ext cx="5751558" cy="3323987"/>
          </a:xfrm>
          <a:prstGeom prst="rect">
            <a:avLst/>
          </a:prstGeom>
          <a:noFill/>
        </p:spPr>
        <p:txBody>
          <a:bodyPr wrap="square" rtlCol="0">
            <a:spAutoFit/>
          </a:bodyPr>
          <a:lstStyle/>
          <a:p>
            <a:pPr marL="342900" indent="-342900">
              <a:buFont typeface="Wingdings" panose="05000000000000000000" pitchFamily="2" charset="2"/>
              <a:buChar char="§"/>
            </a:pPr>
            <a:r>
              <a:rPr lang="en-GB" sz="2100" dirty="0">
                <a:solidFill>
                  <a:srgbClr val="0070C0"/>
                </a:solidFill>
              </a:rPr>
              <a:t>The government describes the purpose of </a:t>
            </a:r>
            <a:r>
              <a:rPr lang="en-GB" sz="2100" b="1" dirty="0">
                <a:solidFill>
                  <a:srgbClr val="FF0000"/>
                </a:solidFill>
              </a:rPr>
              <a:t>Prevent</a:t>
            </a:r>
            <a:r>
              <a:rPr lang="en-GB" sz="2100" dirty="0">
                <a:solidFill>
                  <a:srgbClr val="0070C0"/>
                </a:solidFill>
              </a:rPr>
              <a:t> as “to reduce the threat to the UK from terrorism by stopping people becoming terrorists or supporting terrorism.” (Home Office, 2015)</a:t>
            </a:r>
          </a:p>
          <a:p>
            <a:pPr marL="342900" indent="-342900">
              <a:buFont typeface="Wingdings" panose="05000000000000000000" pitchFamily="2" charset="2"/>
              <a:buChar char="§"/>
            </a:pPr>
            <a:endParaRPr lang="en-GB" sz="2100" dirty="0">
              <a:solidFill>
                <a:srgbClr val="0070C0"/>
              </a:solidFill>
            </a:endParaRPr>
          </a:p>
          <a:p>
            <a:pPr marL="342900" indent="-342900">
              <a:buFont typeface="Wingdings" panose="05000000000000000000" pitchFamily="2" charset="2"/>
              <a:buChar char="§"/>
            </a:pPr>
            <a:r>
              <a:rPr lang="en-GB" sz="2100" dirty="0">
                <a:solidFill>
                  <a:srgbClr val="0070C0"/>
                </a:solidFill>
              </a:rPr>
              <a:t>Prevent is about safeguarding and supporting those vulnerable to radicalisation.</a:t>
            </a:r>
          </a:p>
          <a:p>
            <a:pPr algn="ctr"/>
            <a:endParaRPr lang="en-GB" sz="2100" dirty="0"/>
          </a:p>
        </p:txBody>
      </p:sp>
      <p:pic>
        <p:nvPicPr>
          <p:cNvPr id="2050" name="Picture 2" descr="Bishop's Waltham Junior School - Prevent Duty">
            <a:extLst>
              <a:ext uri="{FF2B5EF4-FFF2-40B4-BE49-F238E27FC236}">
                <a16:creationId xmlns:a16="http://schemas.microsoft.com/office/drawing/2014/main" id="{7F9F36CA-FFCC-F908-0615-4696D9FCE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9774" y="1475161"/>
            <a:ext cx="2782448" cy="201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255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30E0BA-330F-5F4D-BC38-F66670181C6B}"/>
              </a:ext>
            </a:extLst>
          </p:cNvPr>
          <p:cNvSpPr>
            <a:spLocks noGrp="1"/>
          </p:cNvSpPr>
          <p:nvPr>
            <p:ph type="sldNum" sz="quarter" idx="4"/>
          </p:nvPr>
        </p:nvSpPr>
        <p:spPr/>
        <p:txBody>
          <a:bodyPr/>
          <a:lstStyle/>
          <a:p>
            <a:fld id="{8E7B9059-5C44-B042-9E21-3D8C513EB0EA}" type="slidenum">
              <a:rPr lang="en-US" smtClean="0"/>
              <a:pPr/>
              <a:t>26</a:t>
            </a:fld>
            <a:endParaRPr lang="en-US"/>
          </a:p>
        </p:txBody>
      </p:sp>
      <p:sp>
        <p:nvSpPr>
          <p:cNvPr id="4" name="Footer Placeholder 3">
            <a:extLst>
              <a:ext uri="{FF2B5EF4-FFF2-40B4-BE49-F238E27FC236}">
                <a16:creationId xmlns:a16="http://schemas.microsoft.com/office/drawing/2014/main" id="{5C054392-CA92-B747-B1C3-36490974EFA0}"/>
              </a:ext>
            </a:extLst>
          </p:cNvPr>
          <p:cNvSpPr>
            <a:spLocks noGrp="1"/>
          </p:cNvSpPr>
          <p:nvPr>
            <p:ph type="ftr" sz="quarter" idx="3"/>
          </p:nvPr>
        </p:nvSpPr>
        <p:spPr/>
        <p:txBody>
          <a:bodyPr/>
          <a:lstStyle/>
          <a:p>
            <a:pPr marL="0" indent="0" algn="l">
              <a:buNone/>
            </a:pPr>
            <a:r>
              <a:rPr lang="en-US" dirty="0">
                <a:latin typeface="Arial"/>
                <a:cs typeface="Arial"/>
              </a:rPr>
              <a:t>UWL Induction Slides for UK Subcontracted Partners – Autumn 2021</a:t>
            </a:r>
            <a:endParaRPr lang="en-US" dirty="0"/>
          </a:p>
        </p:txBody>
      </p:sp>
      <p:pic>
        <p:nvPicPr>
          <p:cNvPr id="2" name="Picture 1" descr="Logo&#10;&#10;Description automatically generated">
            <a:extLst>
              <a:ext uri="{FF2B5EF4-FFF2-40B4-BE49-F238E27FC236}">
                <a16:creationId xmlns:a16="http://schemas.microsoft.com/office/drawing/2014/main" id="{12D9C45A-9C9A-ECD8-350B-25ED9934DA64}"/>
              </a:ext>
            </a:extLst>
          </p:cNvPr>
          <p:cNvPicPr>
            <a:picLocks noChangeAspect="1"/>
          </p:cNvPicPr>
          <p:nvPr/>
        </p:nvPicPr>
        <p:blipFill>
          <a:blip r:embed="rId3"/>
          <a:stretch>
            <a:fillRect/>
          </a:stretch>
        </p:blipFill>
        <p:spPr>
          <a:xfrm>
            <a:off x="5940424" y="-503119"/>
            <a:ext cx="2744417" cy="1785824"/>
          </a:xfrm>
          <a:prstGeom prst="rect">
            <a:avLst/>
          </a:prstGeom>
        </p:spPr>
      </p:pic>
      <p:sp>
        <p:nvSpPr>
          <p:cNvPr id="6" name="TextBox 5">
            <a:extLst>
              <a:ext uri="{FF2B5EF4-FFF2-40B4-BE49-F238E27FC236}">
                <a16:creationId xmlns:a16="http://schemas.microsoft.com/office/drawing/2014/main" id="{CE7B40F8-93F4-702B-0B09-42D65D47568E}"/>
              </a:ext>
            </a:extLst>
          </p:cNvPr>
          <p:cNvSpPr txBox="1"/>
          <p:nvPr/>
        </p:nvSpPr>
        <p:spPr>
          <a:xfrm>
            <a:off x="2604923" y="892220"/>
            <a:ext cx="3934154" cy="553998"/>
          </a:xfrm>
          <a:prstGeom prst="rect">
            <a:avLst/>
          </a:prstGeom>
          <a:noFill/>
        </p:spPr>
        <p:txBody>
          <a:bodyPr wrap="none" rtlCol="0">
            <a:spAutoFit/>
          </a:bodyPr>
          <a:lstStyle/>
          <a:p>
            <a:pPr algn="ctr" defTabSz="685800"/>
            <a:r>
              <a:rPr lang="en-GB" sz="3000" b="1" dirty="0">
                <a:solidFill>
                  <a:srgbClr val="005F9F"/>
                </a:solidFill>
                <a:latin typeface="Franklin Gothic Book"/>
              </a:rPr>
              <a:t>What does Prevent do?</a:t>
            </a:r>
          </a:p>
        </p:txBody>
      </p:sp>
      <p:graphicFrame>
        <p:nvGraphicFramePr>
          <p:cNvPr id="5" name="Diagram 4">
            <a:extLst>
              <a:ext uri="{FF2B5EF4-FFF2-40B4-BE49-F238E27FC236}">
                <a16:creationId xmlns:a16="http://schemas.microsoft.com/office/drawing/2014/main" id="{86D85241-9EA6-DA3F-E6ED-7525F52492EF}"/>
              </a:ext>
            </a:extLst>
          </p:cNvPr>
          <p:cNvGraphicFramePr/>
          <p:nvPr>
            <p:extLst>
              <p:ext uri="{D42A27DB-BD31-4B8C-83A1-F6EECF244321}">
                <p14:modId xmlns:p14="http://schemas.microsoft.com/office/powerpoint/2010/main" val="4086475426"/>
              </p:ext>
            </p:extLst>
          </p:nvPr>
        </p:nvGraphicFramePr>
        <p:xfrm>
          <a:off x="213360" y="1808960"/>
          <a:ext cx="8641140" cy="27947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0765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BC88F5-2498-43D7-B13C-F198630A1FED}"/>
              </a:ext>
            </a:extLst>
          </p:cNvPr>
          <p:cNvSpPr/>
          <p:nvPr/>
        </p:nvSpPr>
        <p:spPr>
          <a:xfrm>
            <a:off x="5913012" y="1394928"/>
            <a:ext cx="2459796" cy="3117567"/>
          </a:xfrm>
          <a:prstGeom prst="rect">
            <a:avLst/>
          </a:prstGeom>
          <a:solidFill>
            <a:srgbClr val="A71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Rectangle 13">
            <a:extLst>
              <a:ext uri="{FF2B5EF4-FFF2-40B4-BE49-F238E27FC236}">
                <a16:creationId xmlns:a16="http://schemas.microsoft.com/office/drawing/2014/main" id="{06B0A0B3-52C0-4971-9303-8387E5977059}"/>
              </a:ext>
            </a:extLst>
          </p:cNvPr>
          <p:cNvSpPr/>
          <p:nvPr/>
        </p:nvSpPr>
        <p:spPr>
          <a:xfrm>
            <a:off x="6030094" y="3500659"/>
            <a:ext cx="2078320" cy="235563"/>
          </a:xfrm>
          <a:prstGeom prst="rect">
            <a:avLst/>
          </a:prstGeom>
          <a:solidFill>
            <a:srgbClr val="A71E22"/>
          </a:solidFill>
          <a:ln>
            <a:solidFill>
              <a:srgbClr val="A7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cs typeface="Times New Roman" panose="02020603050405020304" pitchFamily="18" charset="0"/>
              </a:rPr>
              <a:t>Prevent Lead</a:t>
            </a:r>
          </a:p>
        </p:txBody>
      </p:sp>
      <p:sp>
        <p:nvSpPr>
          <p:cNvPr id="15" name="Rectangle 14">
            <a:extLst>
              <a:ext uri="{FF2B5EF4-FFF2-40B4-BE49-F238E27FC236}">
                <a16:creationId xmlns:a16="http://schemas.microsoft.com/office/drawing/2014/main" id="{89EFDBED-5FED-41DF-8E11-98F520FFC685}"/>
              </a:ext>
            </a:extLst>
          </p:cNvPr>
          <p:cNvSpPr/>
          <p:nvPr/>
        </p:nvSpPr>
        <p:spPr>
          <a:xfrm>
            <a:off x="5919742" y="3802021"/>
            <a:ext cx="2453065" cy="235563"/>
          </a:xfrm>
          <a:prstGeom prst="rect">
            <a:avLst/>
          </a:prstGeom>
          <a:solidFill>
            <a:srgbClr val="A71E22"/>
          </a:solidFill>
          <a:ln>
            <a:solidFill>
              <a:srgbClr val="A7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cs typeface="Times New Roman" panose="02020603050405020304" pitchFamily="18" charset="0"/>
              </a:rPr>
              <a:t>prevent@oxfordbusinesscollege.ac.uk</a:t>
            </a:r>
          </a:p>
        </p:txBody>
      </p:sp>
      <p:sp>
        <p:nvSpPr>
          <p:cNvPr id="16" name="Rectangle: Rounded Corners 15">
            <a:extLst>
              <a:ext uri="{FF2B5EF4-FFF2-40B4-BE49-F238E27FC236}">
                <a16:creationId xmlns:a16="http://schemas.microsoft.com/office/drawing/2014/main" id="{E520A2AA-0DA5-4C18-998B-5CAA797A08AB}"/>
              </a:ext>
            </a:extLst>
          </p:cNvPr>
          <p:cNvSpPr/>
          <p:nvPr/>
        </p:nvSpPr>
        <p:spPr>
          <a:xfrm>
            <a:off x="3454297" y="1507223"/>
            <a:ext cx="1346933" cy="468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Counsellor</a:t>
            </a:r>
          </a:p>
        </p:txBody>
      </p:sp>
      <p:sp>
        <p:nvSpPr>
          <p:cNvPr id="17" name="Rectangle: Rounded Corners 16">
            <a:extLst>
              <a:ext uri="{FF2B5EF4-FFF2-40B4-BE49-F238E27FC236}">
                <a16:creationId xmlns:a16="http://schemas.microsoft.com/office/drawing/2014/main" id="{91E12423-39D9-434E-84C7-D7C2EAB0622F}"/>
              </a:ext>
            </a:extLst>
          </p:cNvPr>
          <p:cNvSpPr/>
          <p:nvPr/>
        </p:nvSpPr>
        <p:spPr>
          <a:xfrm>
            <a:off x="1220069" y="2157141"/>
            <a:ext cx="1793147" cy="11073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t>Students</a:t>
            </a:r>
          </a:p>
        </p:txBody>
      </p:sp>
      <p:sp>
        <p:nvSpPr>
          <p:cNvPr id="18" name="Rectangle: Rounded Corners 17">
            <a:extLst>
              <a:ext uri="{FF2B5EF4-FFF2-40B4-BE49-F238E27FC236}">
                <a16:creationId xmlns:a16="http://schemas.microsoft.com/office/drawing/2014/main" id="{7AF2EB40-E4B8-4A8F-BF90-AB2733D95B0D}"/>
              </a:ext>
            </a:extLst>
          </p:cNvPr>
          <p:cNvSpPr/>
          <p:nvPr/>
        </p:nvSpPr>
        <p:spPr>
          <a:xfrm>
            <a:off x="3444288" y="2803547"/>
            <a:ext cx="1346933" cy="468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t>Academic Staff</a:t>
            </a:r>
          </a:p>
        </p:txBody>
      </p:sp>
      <p:sp>
        <p:nvSpPr>
          <p:cNvPr id="19" name="Rectangle: Rounded Corners 18">
            <a:extLst>
              <a:ext uri="{FF2B5EF4-FFF2-40B4-BE49-F238E27FC236}">
                <a16:creationId xmlns:a16="http://schemas.microsoft.com/office/drawing/2014/main" id="{1952E2BE-42DE-4896-A459-5FF9DA8DF7B9}"/>
              </a:ext>
            </a:extLst>
          </p:cNvPr>
          <p:cNvSpPr/>
          <p:nvPr/>
        </p:nvSpPr>
        <p:spPr>
          <a:xfrm>
            <a:off x="3461028" y="2141180"/>
            <a:ext cx="1333471" cy="468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t>Tutor</a:t>
            </a:r>
          </a:p>
        </p:txBody>
      </p:sp>
      <p:sp>
        <p:nvSpPr>
          <p:cNvPr id="20" name="Rectangle: Rounded Corners 19">
            <a:extLst>
              <a:ext uri="{FF2B5EF4-FFF2-40B4-BE49-F238E27FC236}">
                <a16:creationId xmlns:a16="http://schemas.microsoft.com/office/drawing/2014/main" id="{67DC3518-00AD-422D-BA8A-1FBC59A59F2A}"/>
              </a:ext>
            </a:extLst>
          </p:cNvPr>
          <p:cNvSpPr/>
          <p:nvPr/>
        </p:nvSpPr>
        <p:spPr>
          <a:xfrm>
            <a:off x="3461028" y="3429407"/>
            <a:ext cx="1333471" cy="468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Administrative Staff</a:t>
            </a:r>
          </a:p>
        </p:txBody>
      </p:sp>
      <p:sp>
        <p:nvSpPr>
          <p:cNvPr id="21" name="Arrow: Right 20">
            <a:extLst>
              <a:ext uri="{FF2B5EF4-FFF2-40B4-BE49-F238E27FC236}">
                <a16:creationId xmlns:a16="http://schemas.microsoft.com/office/drawing/2014/main" id="{C7F3A9E9-9469-45D4-80DA-0BBA2840B609}"/>
              </a:ext>
            </a:extLst>
          </p:cNvPr>
          <p:cNvSpPr/>
          <p:nvPr/>
        </p:nvSpPr>
        <p:spPr>
          <a:xfrm>
            <a:off x="3077291" y="2537260"/>
            <a:ext cx="255768" cy="266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Arrow: Right 21">
            <a:extLst>
              <a:ext uri="{FF2B5EF4-FFF2-40B4-BE49-F238E27FC236}">
                <a16:creationId xmlns:a16="http://schemas.microsoft.com/office/drawing/2014/main" id="{F4CA29D8-F887-4619-B506-E514FD4E38FB}"/>
              </a:ext>
            </a:extLst>
          </p:cNvPr>
          <p:cNvSpPr/>
          <p:nvPr/>
        </p:nvSpPr>
        <p:spPr>
          <a:xfrm>
            <a:off x="4907412" y="1608310"/>
            <a:ext cx="552050" cy="266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Arrow: Right 22">
            <a:extLst>
              <a:ext uri="{FF2B5EF4-FFF2-40B4-BE49-F238E27FC236}">
                <a16:creationId xmlns:a16="http://schemas.microsoft.com/office/drawing/2014/main" id="{3EDBD8EB-9834-4D39-8783-51AACA0121AF}"/>
              </a:ext>
            </a:extLst>
          </p:cNvPr>
          <p:cNvSpPr/>
          <p:nvPr/>
        </p:nvSpPr>
        <p:spPr>
          <a:xfrm>
            <a:off x="4902806" y="2242267"/>
            <a:ext cx="552049" cy="266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Arrow: Right 23">
            <a:extLst>
              <a:ext uri="{FF2B5EF4-FFF2-40B4-BE49-F238E27FC236}">
                <a16:creationId xmlns:a16="http://schemas.microsoft.com/office/drawing/2014/main" id="{ECC3C244-FD45-4E8C-B81A-8941D02059AD}"/>
              </a:ext>
            </a:extLst>
          </p:cNvPr>
          <p:cNvSpPr/>
          <p:nvPr/>
        </p:nvSpPr>
        <p:spPr>
          <a:xfrm>
            <a:off x="4902806" y="2904634"/>
            <a:ext cx="552048" cy="266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Arrow: Right 24">
            <a:extLst>
              <a:ext uri="{FF2B5EF4-FFF2-40B4-BE49-F238E27FC236}">
                <a16:creationId xmlns:a16="http://schemas.microsoft.com/office/drawing/2014/main" id="{985E4E42-D9F6-428B-A52D-A21EACA03824}"/>
              </a:ext>
            </a:extLst>
          </p:cNvPr>
          <p:cNvSpPr/>
          <p:nvPr/>
        </p:nvSpPr>
        <p:spPr>
          <a:xfrm>
            <a:off x="4902806" y="3500659"/>
            <a:ext cx="552048" cy="266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6" name="Graphic 25" descr="Work from home Wi-Fi with solid fill">
            <a:hlinkClick r:id="rId2" action="ppaction://hlinksldjump"/>
            <a:extLst>
              <a:ext uri="{FF2B5EF4-FFF2-40B4-BE49-F238E27FC236}">
                <a16:creationId xmlns:a16="http://schemas.microsoft.com/office/drawing/2014/main" id="{59D4E91D-67BA-4DA0-8290-DE48982BD0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41893" y="4612585"/>
            <a:ext cx="530915" cy="530915"/>
          </a:xfrm>
          <a:prstGeom prst="rect">
            <a:avLst/>
          </a:prstGeom>
        </p:spPr>
      </p:pic>
      <p:pic>
        <p:nvPicPr>
          <p:cNvPr id="2" name="Picture 1">
            <a:extLst>
              <a:ext uri="{FF2B5EF4-FFF2-40B4-BE49-F238E27FC236}">
                <a16:creationId xmlns:a16="http://schemas.microsoft.com/office/drawing/2014/main" id="{F1C6458D-4A0E-9884-663D-14956059151D}"/>
              </a:ext>
            </a:extLst>
          </p:cNvPr>
          <p:cNvPicPr>
            <a:picLocks noChangeAspect="1"/>
          </p:cNvPicPr>
          <p:nvPr/>
        </p:nvPicPr>
        <p:blipFill>
          <a:blip r:embed="rId5"/>
          <a:stretch>
            <a:fillRect/>
          </a:stretch>
        </p:blipFill>
        <p:spPr>
          <a:xfrm>
            <a:off x="180225" y="1050466"/>
            <a:ext cx="3145878" cy="1090714"/>
          </a:xfrm>
          <a:prstGeom prst="rect">
            <a:avLst/>
          </a:prstGeom>
        </p:spPr>
      </p:pic>
      <p:pic>
        <p:nvPicPr>
          <p:cNvPr id="4" name="Picture 3">
            <a:extLst>
              <a:ext uri="{FF2B5EF4-FFF2-40B4-BE49-F238E27FC236}">
                <a16:creationId xmlns:a16="http://schemas.microsoft.com/office/drawing/2014/main" id="{393B0047-9AD8-4FC8-734E-0B10254A7DF1}"/>
              </a:ext>
            </a:extLst>
          </p:cNvPr>
          <p:cNvPicPr>
            <a:picLocks noChangeAspect="1"/>
          </p:cNvPicPr>
          <p:nvPr/>
        </p:nvPicPr>
        <p:blipFill>
          <a:blip r:embed="rId6"/>
          <a:stretch>
            <a:fillRect/>
          </a:stretch>
        </p:blipFill>
        <p:spPr>
          <a:xfrm>
            <a:off x="5929753" y="1394928"/>
            <a:ext cx="2443054" cy="2060484"/>
          </a:xfrm>
          <a:prstGeom prst="rect">
            <a:avLst/>
          </a:prstGeom>
        </p:spPr>
      </p:pic>
      <p:sp>
        <p:nvSpPr>
          <p:cNvPr id="5" name="Rectangle: Rounded Corners 4">
            <a:extLst>
              <a:ext uri="{FF2B5EF4-FFF2-40B4-BE49-F238E27FC236}">
                <a16:creationId xmlns:a16="http://schemas.microsoft.com/office/drawing/2014/main" id="{1D89AF3F-E0FC-D5DE-D321-F55C41054D25}"/>
              </a:ext>
            </a:extLst>
          </p:cNvPr>
          <p:cNvSpPr/>
          <p:nvPr/>
        </p:nvSpPr>
        <p:spPr>
          <a:xfrm>
            <a:off x="3454297" y="4020691"/>
            <a:ext cx="1333471" cy="468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Welfare Staff</a:t>
            </a:r>
          </a:p>
        </p:txBody>
      </p:sp>
      <p:sp>
        <p:nvSpPr>
          <p:cNvPr id="6" name="Arrow: Right 5">
            <a:extLst>
              <a:ext uri="{FF2B5EF4-FFF2-40B4-BE49-F238E27FC236}">
                <a16:creationId xmlns:a16="http://schemas.microsoft.com/office/drawing/2014/main" id="{EF0E199E-9515-C67A-CB7A-BE28221C226F}"/>
              </a:ext>
            </a:extLst>
          </p:cNvPr>
          <p:cNvSpPr/>
          <p:nvPr/>
        </p:nvSpPr>
        <p:spPr>
          <a:xfrm>
            <a:off x="4902806" y="4146118"/>
            <a:ext cx="552048" cy="266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a:extLst>
              <a:ext uri="{FF2B5EF4-FFF2-40B4-BE49-F238E27FC236}">
                <a16:creationId xmlns:a16="http://schemas.microsoft.com/office/drawing/2014/main" id="{3599EA66-6A63-433A-5F19-ACCB25BD3192}"/>
              </a:ext>
            </a:extLst>
          </p:cNvPr>
          <p:cNvSpPr txBox="1"/>
          <p:nvPr/>
        </p:nvSpPr>
        <p:spPr>
          <a:xfrm>
            <a:off x="3244922" y="377347"/>
            <a:ext cx="2574446" cy="553998"/>
          </a:xfrm>
          <a:prstGeom prst="rect">
            <a:avLst/>
          </a:prstGeom>
          <a:noFill/>
        </p:spPr>
        <p:txBody>
          <a:bodyPr wrap="square" rtlCol="0">
            <a:spAutoFit/>
          </a:bodyPr>
          <a:lstStyle/>
          <a:p>
            <a:pPr algn="ctr" defTabSz="685800"/>
            <a:r>
              <a:rPr lang="en-GB" sz="3000" b="1" dirty="0">
                <a:solidFill>
                  <a:srgbClr val="005F9F"/>
                </a:solidFill>
                <a:latin typeface="Franklin Gothic Book"/>
              </a:rPr>
              <a:t>Talk to us </a:t>
            </a:r>
          </a:p>
        </p:txBody>
      </p:sp>
      <p:pic>
        <p:nvPicPr>
          <p:cNvPr id="8" name="Picture 7" descr="Logo&#10;&#10;Description automatically generated">
            <a:extLst>
              <a:ext uri="{FF2B5EF4-FFF2-40B4-BE49-F238E27FC236}">
                <a16:creationId xmlns:a16="http://schemas.microsoft.com/office/drawing/2014/main" id="{F0D2362F-2981-DC94-9FB2-8E1651F0F5ED}"/>
              </a:ext>
            </a:extLst>
          </p:cNvPr>
          <p:cNvPicPr>
            <a:picLocks noChangeAspect="1"/>
          </p:cNvPicPr>
          <p:nvPr/>
        </p:nvPicPr>
        <p:blipFill>
          <a:blip r:embed="rId7"/>
          <a:stretch>
            <a:fillRect/>
          </a:stretch>
        </p:blipFill>
        <p:spPr>
          <a:xfrm>
            <a:off x="6528572" y="-10968"/>
            <a:ext cx="1844235" cy="1232591"/>
          </a:xfrm>
          <a:prstGeom prst="rect">
            <a:avLst/>
          </a:prstGeom>
        </p:spPr>
      </p:pic>
    </p:spTree>
    <p:extLst>
      <p:ext uri="{BB962C8B-B14F-4D97-AF65-F5344CB8AC3E}">
        <p14:creationId xmlns:p14="http://schemas.microsoft.com/office/powerpoint/2010/main" val="2393774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E7B9059-5C44-B042-9E21-3D8C513EB0EA}" type="slidenum">
              <a:rPr lang="en-US" smtClean="0"/>
              <a:pPr/>
              <a:t>28</a:t>
            </a:fld>
            <a:endParaRPr lang="en-US"/>
          </a:p>
        </p:txBody>
      </p:sp>
      <p:sp>
        <p:nvSpPr>
          <p:cNvPr id="4" name="Footer Placeholder 3"/>
          <p:cNvSpPr>
            <a:spLocks noGrp="1"/>
          </p:cNvSpPr>
          <p:nvPr>
            <p:ph type="ftr" sz="quarter" idx="3"/>
          </p:nvPr>
        </p:nvSpPr>
        <p:spPr/>
        <p:txBody>
          <a:bodyPr/>
          <a:lstStyle/>
          <a:p>
            <a:pPr marL="0" indent="0" algn="l">
              <a:buNone/>
            </a:pPr>
            <a:r>
              <a:rPr lang="en-US" dirty="0">
                <a:latin typeface="Arial"/>
                <a:cs typeface="Arial"/>
              </a:rPr>
              <a:t>UWL Induction Slides for UK Subcontracted Partners – Autumn 2021</a:t>
            </a:r>
            <a:endParaRPr lang="en-US" dirty="0"/>
          </a:p>
        </p:txBody>
      </p:sp>
      <p:sp>
        <p:nvSpPr>
          <p:cNvPr id="5" name="Text Placeholder 4"/>
          <p:cNvSpPr>
            <a:spLocks noGrp="1"/>
          </p:cNvSpPr>
          <p:nvPr>
            <p:ph type="body" sz="quarter" idx="10"/>
          </p:nvPr>
        </p:nvSpPr>
        <p:spPr>
          <a:xfrm>
            <a:off x="2241153" y="883595"/>
            <a:ext cx="3757531" cy="583593"/>
          </a:xfrm>
        </p:spPr>
        <p:txBody>
          <a:bodyPr>
            <a:normAutofit/>
          </a:bodyPr>
          <a:lstStyle/>
          <a:p>
            <a:pPr algn="ctr"/>
            <a:r>
              <a:rPr lang="en-GB" sz="2000" dirty="0"/>
              <a:t>QUESTIONS</a:t>
            </a:r>
            <a:r>
              <a:rPr lang="en-GB" sz="1800" dirty="0"/>
              <a:t>?</a:t>
            </a:r>
            <a:endParaRPr lang="en-GB" dirty="0"/>
          </a:p>
        </p:txBody>
      </p:sp>
      <p:sp>
        <p:nvSpPr>
          <p:cNvPr id="8" name="Text Placeholder 4">
            <a:extLst>
              <a:ext uri="{FF2B5EF4-FFF2-40B4-BE49-F238E27FC236}">
                <a16:creationId xmlns:a16="http://schemas.microsoft.com/office/drawing/2014/main" id="{FF97F24D-6148-469A-A679-0E7B0DA002F8}"/>
              </a:ext>
            </a:extLst>
          </p:cNvPr>
          <p:cNvSpPr txBox="1">
            <a:spLocks/>
          </p:cNvSpPr>
          <p:nvPr/>
        </p:nvSpPr>
        <p:spPr>
          <a:xfrm>
            <a:off x="517793" y="1647022"/>
            <a:ext cx="8043276" cy="2770741"/>
          </a:xfrm>
          <a:prstGeom prst="rect">
            <a:avLst/>
          </a:prstGeom>
        </p:spPr>
        <p:txBody>
          <a:bodyPr vert="horz" lIns="91440" tIns="45720" rIns="91440" bIns="45720" rtlCol="0">
            <a:normAutofit fontScale="55000" lnSpcReduction="20000"/>
          </a:bodyPr>
          <a:lstStyle>
            <a:lvl1pPr marL="0" indent="0" algn="l" defTabSz="685800" rtl="0" eaLnBrk="1" latinLnBrk="0" hangingPunct="1">
              <a:lnSpc>
                <a:spcPct val="90000"/>
              </a:lnSpc>
              <a:spcBef>
                <a:spcPts val="750"/>
              </a:spcBef>
              <a:buFont typeface="Arial" panose="020B0604020202020204" pitchFamily="34" charset="0"/>
              <a:buNone/>
              <a:defRPr sz="3200" b="1" i="1" kern="1200">
                <a:solidFill>
                  <a:srgbClr val="005F9F"/>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4"/>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4"/>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4"/>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rgbClr val="FF0000"/>
                </a:solidFill>
              </a:rPr>
              <a:t>Next :</a:t>
            </a:r>
            <a:r>
              <a:rPr lang="en-GB" dirty="0">
                <a:solidFill>
                  <a:srgbClr val="005FAE"/>
                </a:solidFill>
              </a:rPr>
              <a:t> </a:t>
            </a:r>
          </a:p>
          <a:p>
            <a:r>
              <a:rPr lang="en-GB" dirty="0">
                <a:solidFill>
                  <a:srgbClr val="005FAE"/>
                </a:solidFill>
              </a:rPr>
              <a:t>Scan the QR code at the bottom of the agenda and fill in the feedback form (only takes 2 minutes)</a:t>
            </a:r>
          </a:p>
          <a:p>
            <a:endParaRPr lang="en-GB" dirty="0">
              <a:solidFill>
                <a:srgbClr val="005FAE"/>
              </a:solidFill>
            </a:endParaRPr>
          </a:p>
          <a:p>
            <a:r>
              <a:rPr lang="en-GB" dirty="0">
                <a:solidFill>
                  <a:srgbClr val="005FAE"/>
                </a:solidFill>
              </a:rPr>
              <a:t>Campus Tour </a:t>
            </a:r>
          </a:p>
          <a:p>
            <a:endParaRPr lang="en-GB" dirty="0">
              <a:solidFill>
                <a:srgbClr val="005FAE"/>
              </a:solidFill>
            </a:endParaRPr>
          </a:p>
          <a:p>
            <a:r>
              <a:rPr lang="en-GB" dirty="0">
                <a:solidFill>
                  <a:srgbClr val="005FAE"/>
                </a:solidFill>
              </a:rPr>
              <a:t>Assistance with online enrolment for those who have received the link </a:t>
            </a:r>
          </a:p>
          <a:p>
            <a:endParaRPr lang="en-GB" dirty="0">
              <a:solidFill>
                <a:srgbClr val="005FAE"/>
              </a:solidFill>
            </a:endParaRPr>
          </a:p>
          <a:p>
            <a:r>
              <a:rPr lang="en-GB" dirty="0">
                <a:solidFill>
                  <a:srgbClr val="005FAE"/>
                </a:solidFill>
              </a:rPr>
              <a:t>Meeting with Admissions/Registry to check accuracy of personal details and complete outstanding documentation</a:t>
            </a:r>
            <a:endParaRPr lang="en-GB" dirty="0"/>
          </a:p>
        </p:txBody>
      </p:sp>
      <p:pic>
        <p:nvPicPr>
          <p:cNvPr id="6" name="Picture 15">
            <a:extLst>
              <a:ext uri="{FF2B5EF4-FFF2-40B4-BE49-F238E27FC236}">
                <a16:creationId xmlns:a16="http://schemas.microsoft.com/office/drawing/2014/main" id="{CFCED768-FB02-471B-BB80-B048C35F3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128783"/>
            <a:ext cx="2446019" cy="8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0673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2AFB9577-88A9-1163-B0A6-0D897AA09E15}"/>
              </a:ext>
            </a:extLst>
          </p:cNvPr>
          <p:cNvPicPr>
            <a:picLocks noChangeAspect="1"/>
          </p:cNvPicPr>
          <p:nvPr/>
        </p:nvPicPr>
        <p:blipFill>
          <a:blip r:embed="rId3"/>
          <a:stretch>
            <a:fillRect/>
          </a:stretch>
        </p:blipFill>
        <p:spPr>
          <a:xfrm>
            <a:off x="1970493" y="564958"/>
            <a:ext cx="2240711" cy="1488057"/>
          </a:xfrm>
          <a:prstGeom prst="rect">
            <a:avLst/>
          </a:prstGeom>
        </p:spPr>
      </p:pic>
      <p:pic>
        <p:nvPicPr>
          <p:cNvPr id="2" name="Picture 5">
            <a:extLst>
              <a:ext uri="{FF2B5EF4-FFF2-40B4-BE49-F238E27FC236}">
                <a16:creationId xmlns:a16="http://schemas.microsoft.com/office/drawing/2014/main" id="{E009FCBF-F720-6264-1086-2CEA842ACBAA}"/>
              </a:ext>
            </a:extLst>
          </p:cNvPr>
          <p:cNvPicPr>
            <a:picLocks noChangeAspect="1"/>
          </p:cNvPicPr>
          <p:nvPr/>
        </p:nvPicPr>
        <p:blipFill>
          <a:blip r:embed="rId4"/>
          <a:stretch>
            <a:fillRect/>
          </a:stretch>
        </p:blipFill>
        <p:spPr>
          <a:xfrm>
            <a:off x="6677011" y="2534643"/>
            <a:ext cx="2158381" cy="1730558"/>
          </a:xfrm>
          <a:prstGeom prst="rect">
            <a:avLst/>
          </a:prstGeom>
        </p:spPr>
      </p:pic>
      <p:sp>
        <p:nvSpPr>
          <p:cNvPr id="3" name="Slide Number Placeholder 2"/>
          <p:cNvSpPr>
            <a:spLocks noGrp="1"/>
          </p:cNvSpPr>
          <p:nvPr>
            <p:ph type="sldNum" sz="quarter" idx="4"/>
          </p:nvPr>
        </p:nvSpPr>
        <p:spPr/>
        <p:txBody>
          <a:bodyPr/>
          <a:lstStyle/>
          <a:p>
            <a:fld id="{8E7B9059-5C44-B042-9E21-3D8C513EB0EA}" type="slidenum">
              <a:rPr lang="en-US" smtClean="0"/>
              <a:pPr/>
              <a:t>29</a:t>
            </a:fld>
            <a:endParaRPr lang="en-US"/>
          </a:p>
        </p:txBody>
      </p:sp>
      <p:sp>
        <p:nvSpPr>
          <p:cNvPr id="4" name="Footer Placeholder 3"/>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2022</a:t>
            </a:r>
            <a:endParaRPr lang="en-US"/>
          </a:p>
        </p:txBody>
      </p:sp>
      <p:sp>
        <p:nvSpPr>
          <p:cNvPr id="5" name="Text Placeholder 4"/>
          <p:cNvSpPr>
            <a:spLocks noGrp="1"/>
          </p:cNvSpPr>
          <p:nvPr>
            <p:ph type="body" sz="quarter" idx="10"/>
          </p:nvPr>
        </p:nvSpPr>
        <p:spPr>
          <a:xfrm>
            <a:off x="1659045" y="2102324"/>
            <a:ext cx="7723187" cy="583593"/>
          </a:xfrm>
        </p:spPr>
        <p:txBody>
          <a:bodyPr/>
          <a:lstStyle/>
          <a:p>
            <a:r>
              <a:rPr lang="en-GB">
                <a:solidFill>
                  <a:srgbClr val="005FAE"/>
                </a:solidFill>
              </a:rPr>
              <a:t>Good luck with your studies!</a:t>
            </a:r>
            <a:endParaRPr lang="en-GB"/>
          </a:p>
        </p:txBody>
      </p:sp>
      <p:pic>
        <p:nvPicPr>
          <p:cNvPr id="7" name="Picture 6">
            <a:extLst>
              <a:ext uri="{FF2B5EF4-FFF2-40B4-BE49-F238E27FC236}">
                <a16:creationId xmlns:a16="http://schemas.microsoft.com/office/drawing/2014/main" id="{5A81C138-6AE6-4D03-B6FA-57E09A248BF8}"/>
              </a:ext>
            </a:extLst>
          </p:cNvPr>
          <p:cNvPicPr>
            <a:picLocks noChangeAspect="1"/>
          </p:cNvPicPr>
          <p:nvPr/>
        </p:nvPicPr>
        <p:blipFill rotWithShape="1">
          <a:blip r:embed="rId5"/>
          <a:srcRect l="10043" r="8905"/>
          <a:stretch/>
        </p:blipFill>
        <p:spPr>
          <a:xfrm>
            <a:off x="2738221" y="2839603"/>
            <a:ext cx="3662425" cy="1552732"/>
          </a:xfrm>
          <a:prstGeom prst="ellipse">
            <a:avLst/>
          </a:prstGeom>
        </p:spPr>
      </p:pic>
      <p:pic>
        <p:nvPicPr>
          <p:cNvPr id="21" name="Picture 20">
            <a:extLst>
              <a:ext uri="{FF2B5EF4-FFF2-40B4-BE49-F238E27FC236}">
                <a16:creationId xmlns:a16="http://schemas.microsoft.com/office/drawing/2014/main" id="{7C3FD488-C6C4-4EF9-94A5-90501D23394E}"/>
              </a:ext>
            </a:extLst>
          </p:cNvPr>
          <p:cNvPicPr>
            <a:picLocks noChangeAspect="1"/>
          </p:cNvPicPr>
          <p:nvPr/>
        </p:nvPicPr>
        <p:blipFill>
          <a:blip r:embed="rId6"/>
          <a:stretch>
            <a:fillRect/>
          </a:stretch>
        </p:blipFill>
        <p:spPr>
          <a:xfrm>
            <a:off x="267474" y="2610728"/>
            <a:ext cx="2387386" cy="1522458"/>
          </a:xfrm>
          <a:prstGeom prst="ellipse">
            <a:avLst/>
          </a:prstGeom>
        </p:spPr>
      </p:pic>
      <p:pic>
        <p:nvPicPr>
          <p:cNvPr id="8" name="Picture 8" descr="Text&#10;&#10;Description automatically generated">
            <a:extLst>
              <a:ext uri="{FF2B5EF4-FFF2-40B4-BE49-F238E27FC236}">
                <a16:creationId xmlns:a16="http://schemas.microsoft.com/office/drawing/2014/main" id="{17FCFB84-0F78-7847-A280-AA7719756693}"/>
              </a:ext>
            </a:extLst>
          </p:cNvPr>
          <p:cNvPicPr>
            <a:picLocks noChangeAspect="1"/>
          </p:cNvPicPr>
          <p:nvPr/>
        </p:nvPicPr>
        <p:blipFill>
          <a:blip r:embed="rId7"/>
          <a:stretch>
            <a:fillRect/>
          </a:stretch>
        </p:blipFill>
        <p:spPr>
          <a:xfrm>
            <a:off x="175945" y="234388"/>
            <a:ext cx="2556982" cy="635696"/>
          </a:xfrm>
          <a:prstGeom prst="rect">
            <a:avLst/>
          </a:prstGeom>
        </p:spPr>
      </p:pic>
      <p:pic>
        <p:nvPicPr>
          <p:cNvPr id="9" name="Picture 9" descr="A picture containing person, people, academic costume&#10;&#10;Description automatically generated">
            <a:extLst>
              <a:ext uri="{FF2B5EF4-FFF2-40B4-BE49-F238E27FC236}">
                <a16:creationId xmlns:a16="http://schemas.microsoft.com/office/drawing/2014/main" id="{DF942DD3-B959-825B-B3C8-4273DFE86D74}"/>
              </a:ext>
            </a:extLst>
          </p:cNvPr>
          <p:cNvPicPr>
            <a:picLocks noChangeAspect="1"/>
          </p:cNvPicPr>
          <p:nvPr/>
        </p:nvPicPr>
        <p:blipFill>
          <a:blip r:embed="rId8"/>
          <a:stretch>
            <a:fillRect/>
          </a:stretch>
        </p:blipFill>
        <p:spPr>
          <a:xfrm>
            <a:off x="4857108" y="372334"/>
            <a:ext cx="2743200" cy="1727552"/>
          </a:xfrm>
          <a:prstGeom prst="rect">
            <a:avLst/>
          </a:prstGeom>
        </p:spPr>
      </p:pic>
    </p:spTree>
    <p:extLst>
      <p:ext uri="{BB962C8B-B14F-4D97-AF65-F5344CB8AC3E}">
        <p14:creationId xmlns:p14="http://schemas.microsoft.com/office/powerpoint/2010/main" val="4270127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30E0BA-330F-5F4D-BC38-F66670181C6B}"/>
              </a:ext>
            </a:extLst>
          </p:cNvPr>
          <p:cNvSpPr>
            <a:spLocks noGrp="1"/>
          </p:cNvSpPr>
          <p:nvPr>
            <p:ph type="sldNum" sz="quarter" idx="4"/>
          </p:nvPr>
        </p:nvSpPr>
        <p:spPr/>
        <p:txBody>
          <a:bodyPr/>
          <a:lstStyle/>
          <a:p>
            <a:fld id="{8E7B9059-5C44-B042-9E21-3D8C513EB0EA}" type="slidenum">
              <a:rPr lang="en-US" smtClean="0"/>
              <a:pPr/>
              <a:t>3</a:t>
            </a:fld>
            <a:endParaRPr lang="en-US"/>
          </a:p>
        </p:txBody>
      </p:sp>
      <p:sp>
        <p:nvSpPr>
          <p:cNvPr id="4" name="Footer Placeholder 3">
            <a:extLst>
              <a:ext uri="{FF2B5EF4-FFF2-40B4-BE49-F238E27FC236}">
                <a16:creationId xmlns:a16="http://schemas.microsoft.com/office/drawing/2014/main" id="{5C054392-CA92-B747-B1C3-36490974EFA0}"/>
              </a:ext>
            </a:extLst>
          </p:cNvPr>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2021</a:t>
            </a:r>
            <a:endParaRPr lang="en-US"/>
          </a:p>
        </p:txBody>
      </p:sp>
      <p:sp>
        <p:nvSpPr>
          <p:cNvPr id="6" name="Title 5"/>
          <p:cNvSpPr>
            <a:spLocks noGrp="1"/>
          </p:cNvSpPr>
          <p:nvPr>
            <p:ph type="title" idx="4294967295"/>
          </p:nvPr>
        </p:nvSpPr>
        <p:spPr>
          <a:xfrm>
            <a:off x="437145" y="913960"/>
            <a:ext cx="8439324" cy="3500878"/>
          </a:xfrm>
          <a:prstGeom prst="rect">
            <a:avLst/>
          </a:prstGeom>
        </p:spPr>
        <p:txBody>
          <a:bodyPr lIns="91440" tIns="45720" rIns="91440" bIns="45720" anchor="t"/>
          <a:lstStyle/>
          <a:p>
            <a:br>
              <a:rPr lang="en-US" sz="2000" b="1" i="1" dirty="0">
                <a:solidFill>
                  <a:srgbClr val="005F9F"/>
                </a:solidFill>
                <a:ea typeface="+mn-ea"/>
                <a:cs typeface="Arial"/>
              </a:rPr>
            </a:br>
            <a:r>
              <a:rPr lang="en-US" sz="1600" b="1" dirty="0">
                <a:solidFill>
                  <a:srgbClr val="FF0000"/>
                </a:solidFill>
                <a:ea typeface="+mn-ea"/>
                <a:cs typeface="Arial"/>
              </a:rPr>
              <a:t>PART 1 – OXFORD BUSINESS COLLEGE</a:t>
            </a:r>
            <a:br>
              <a:rPr lang="en-US" sz="2000" b="1" i="1" dirty="0">
                <a:solidFill>
                  <a:srgbClr val="005F9F"/>
                </a:solidFill>
                <a:ea typeface="+mn-ea"/>
                <a:cs typeface="Arial"/>
              </a:rPr>
            </a:br>
            <a:br>
              <a:rPr lang="en-US" sz="2000" b="1" i="1" dirty="0">
                <a:solidFill>
                  <a:srgbClr val="005F9F"/>
                </a:solidFill>
                <a:ea typeface="+mn-ea"/>
                <a:cs typeface="Arial"/>
              </a:rPr>
            </a:br>
            <a:r>
              <a:rPr lang="en-US" sz="2000" b="1" i="1" dirty="0">
                <a:solidFill>
                  <a:srgbClr val="005F9F"/>
                </a:solidFill>
                <a:ea typeface="+mn-ea"/>
                <a:cs typeface="Arial"/>
              </a:rPr>
              <a:t>Welcome and brief overview of Oxford Business College</a:t>
            </a:r>
            <a:br>
              <a:rPr lang="en-US" sz="2000" b="1" i="1" dirty="0">
                <a:solidFill>
                  <a:srgbClr val="005F9F"/>
                </a:solidFill>
                <a:ea typeface="+mn-ea"/>
                <a:cs typeface="Arial"/>
              </a:rPr>
            </a:br>
            <a:br>
              <a:rPr lang="en-US" sz="2000" b="1" i="1" dirty="0">
                <a:solidFill>
                  <a:srgbClr val="005F9F"/>
                </a:solidFill>
                <a:ea typeface="+mn-ea"/>
                <a:cs typeface="Arial"/>
              </a:rPr>
            </a:br>
            <a:br>
              <a:rPr lang="en-US" sz="2000" b="1" i="1" dirty="0">
                <a:solidFill>
                  <a:srgbClr val="005F9F"/>
                </a:solidFill>
                <a:ea typeface="+mn-ea"/>
                <a:cs typeface="Arial"/>
              </a:rPr>
            </a:br>
            <a:r>
              <a:rPr lang="en-US" sz="2000" b="1" i="1" dirty="0">
                <a:solidFill>
                  <a:srgbClr val="005F9F"/>
                </a:solidFill>
                <a:ea typeface="+mn-ea"/>
                <a:cs typeface="Arial"/>
              </a:rPr>
              <a:t>followed by Campus-specific health and safety briefing - fire exits, fire assembly points, smoking areas, suggestion boxes etc. </a:t>
            </a:r>
            <a:br>
              <a:rPr lang="en-US" sz="2000" b="1" i="1" dirty="0">
                <a:solidFill>
                  <a:srgbClr val="005F9F"/>
                </a:solidFill>
                <a:ea typeface="+mn-ea"/>
                <a:cs typeface="Arial"/>
              </a:rPr>
            </a:br>
            <a:br>
              <a:rPr lang="en-US" sz="2000" b="1" i="1" dirty="0">
                <a:solidFill>
                  <a:srgbClr val="005F9F"/>
                </a:solidFill>
                <a:ea typeface="+mn-ea"/>
                <a:cs typeface="Arial"/>
              </a:rPr>
            </a:br>
            <a:br>
              <a:rPr lang="en-US" sz="2000" b="1" i="1" dirty="0">
                <a:solidFill>
                  <a:srgbClr val="005F9F"/>
                </a:solidFill>
                <a:ea typeface="+mn-ea"/>
                <a:cs typeface="Arial"/>
              </a:rPr>
            </a:br>
            <a:r>
              <a:rPr lang="en-US" sz="2000" b="1" i="1" dirty="0">
                <a:solidFill>
                  <a:srgbClr val="005F9F"/>
                </a:solidFill>
                <a:ea typeface="+mn-ea"/>
                <a:cs typeface="Arial"/>
              </a:rPr>
              <a:t>Welcome video by Dr. Gupta, Managing Director of Oxford Business College</a:t>
            </a:r>
            <a:br>
              <a:rPr lang="en-US" sz="2000" b="1" i="1" dirty="0">
                <a:solidFill>
                  <a:srgbClr val="005F9F"/>
                </a:solidFill>
                <a:ea typeface="+mn-ea"/>
                <a:cs typeface="Arial"/>
              </a:rPr>
            </a:br>
            <a:br>
              <a:rPr lang="en-US" sz="2800" b="1" i="1" dirty="0">
                <a:solidFill>
                  <a:srgbClr val="005F9F"/>
                </a:solidFill>
                <a:ea typeface="+mn-ea"/>
                <a:cs typeface="Arial"/>
              </a:rPr>
            </a:br>
            <a:endParaRPr lang="en-GB" sz="2800" dirty="0">
              <a:effectLst/>
            </a:endParaRPr>
          </a:p>
        </p:txBody>
      </p:sp>
      <p:pic>
        <p:nvPicPr>
          <p:cNvPr id="2" name="Picture 1" descr="Logo&#10;&#10;Description automatically generated">
            <a:extLst>
              <a:ext uri="{FF2B5EF4-FFF2-40B4-BE49-F238E27FC236}">
                <a16:creationId xmlns:a16="http://schemas.microsoft.com/office/drawing/2014/main" id="{2FD1A0E8-946E-0F1F-F290-B0B4182B5D4C}"/>
              </a:ext>
            </a:extLst>
          </p:cNvPr>
          <p:cNvPicPr>
            <a:picLocks noChangeAspect="1"/>
          </p:cNvPicPr>
          <p:nvPr/>
        </p:nvPicPr>
        <p:blipFill>
          <a:blip r:embed="rId3"/>
          <a:stretch>
            <a:fillRect/>
          </a:stretch>
        </p:blipFill>
        <p:spPr>
          <a:xfrm>
            <a:off x="7352252" y="101953"/>
            <a:ext cx="1592379" cy="1014837"/>
          </a:xfrm>
          <a:prstGeom prst="rect">
            <a:avLst/>
          </a:prstGeom>
        </p:spPr>
      </p:pic>
      <p:pic>
        <p:nvPicPr>
          <p:cNvPr id="7" name="Picture 6">
            <a:extLst>
              <a:ext uri="{FF2B5EF4-FFF2-40B4-BE49-F238E27FC236}">
                <a16:creationId xmlns:a16="http://schemas.microsoft.com/office/drawing/2014/main" id="{91DF6F38-0D07-4F59-DAA9-116646C53AD3}"/>
              </a:ext>
            </a:extLst>
          </p:cNvPr>
          <p:cNvPicPr>
            <a:picLocks noChangeAspect="1"/>
          </p:cNvPicPr>
          <p:nvPr/>
        </p:nvPicPr>
        <p:blipFill>
          <a:blip r:embed="rId4"/>
          <a:stretch>
            <a:fillRect/>
          </a:stretch>
        </p:blipFill>
        <p:spPr>
          <a:xfrm>
            <a:off x="7497695" y="863173"/>
            <a:ext cx="1446936" cy="712239"/>
          </a:xfrm>
          <a:prstGeom prst="rect">
            <a:avLst/>
          </a:prstGeom>
        </p:spPr>
      </p:pic>
    </p:spTree>
    <p:extLst>
      <p:ext uri="{BB962C8B-B14F-4D97-AF65-F5344CB8AC3E}">
        <p14:creationId xmlns:p14="http://schemas.microsoft.com/office/powerpoint/2010/main" val="1665431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30E0BA-330F-5F4D-BC38-F66670181C6B}"/>
              </a:ext>
            </a:extLst>
          </p:cNvPr>
          <p:cNvSpPr>
            <a:spLocks noGrp="1"/>
          </p:cNvSpPr>
          <p:nvPr>
            <p:ph type="sldNum" sz="quarter" idx="4"/>
          </p:nvPr>
        </p:nvSpPr>
        <p:spPr/>
        <p:txBody>
          <a:bodyPr/>
          <a:lstStyle/>
          <a:p>
            <a:fld id="{8E7B9059-5C44-B042-9E21-3D8C513EB0EA}" type="slidenum">
              <a:rPr lang="en-US" smtClean="0"/>
              <a:pPr/>
              <a:t>4</a:t>
            </a:fld>
            <a:endParaRPr lang="en-US"/>
          </a:p>
        </p:txBody>
      </p:sp>
      <p:sp>
        <p:nvSpPr>
          <p:cNvPr id="4" name="Footer Placeholder 3">
            <a:extLst>
              <a:ext uri="{FF2B5EF4-FFF2-40B4-BE49-F238E27FC236}">
                <a16:creationId xmlns:a16="http://schemas.microsoft.com/office/drawing/2014/main" id="{5C054392-CA92-B747-B1C3-36490974EFA0}"/>
              </a:ext>
            </a:extLst>
          </p:cNvPr>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2021</a:t>
            </a:r>
            <a:endParaRPr lang="en-US"/>
          </a:p>
        </p:txBody>
      </p:sp>
      <p:sp>
        <p:nvSpPr>
          <p:cNvPr id="7" name="TextBox 6">
            <a:extLst>
              <a:ext uri="{FF2B5EF4-FFF2-40B4-BE49-F238E27FC236}">
                <a16:creationId xmlns:a16="http://schemas.microsoft.com/office/drawing/2014/main" id="{064A406E-4569-8B13-0E94-3FFB229E8002}"/>
              </a:ext>
            </a:extLst>
          </p:cNvPr>
          <p:cNvSpPr txBox="1"/>
          <p:nvPr/>
        </p:nvSpPr>
        <p:spPr>
          <a:xfrm>
            <a:off x="2880910" y="385891"/>
            <a:ext cx="5701229" cy="400110"/>
          </a:xfrm>
          <a:prstGeom prst="rect">
            <a:avLst/>
          </a:prstGeom>
          <a:noFill/>
        </p:spPr>
        <p:txBody>
          <a:bodyPr wrap="square" rtlCol="0">
            <a:spAutoFit/>
          </a:bodyPr>
          <a:lstStyle/>
          <a:p>
            <a:r>
              <a:rPr lang="en-GB" sz="2000" b="1" dirty="0">
                <a:solidFill>
                  <a:srgbClr val="005F9F"/>
                </a:solidFill>
              </a:rPr>
              <a:t>WE ARE IN FOUR UK CITIES</a:t>
            </a:r>
          </a:p>
        </p:txBody>
      </p:sp>
      <p:pic>
        <p:nvPicPr>
          <p:cNvPr id="9" name="Picture 8">
            <a:extLst>
              <a:ext uri="{FF2B5EF4-FFF2-40B4-BE49-F238E27FC236}">
                <a16:creationId xmlns:a16="http://schemas.microsoft.com/office/drawing/2014/main" id="{4B5ADC1A-7556-44A8-616E-FF557C05000D}"/>
              </a:ext>
            </a:extLst>
          </p:cNvPr>
          <p:cNvPicPr>
            <a:picLocks noChangeAspect="1"/>
          </p:cNvPicPr>
          <p:nvPr/>
        </p:nvPicPr>
        <p:blipFill>
          <a:blip r:embed="rId3"/>
          <a:stretch>
            <a:fillRect/>
          </a:stretch>
        </p:blipFill>
        <p:spPr>
          <a:xfrm>
            <a:off x="483737" y="2927268"/>
            <a:ext cx="2705646" cy="1621905"/>
          </a:xfrm>
          <a:prstGeom prst="rect">
            <a:avLst/>
          </a:prstGeom>
        </p:spPr>
      </p:pic>
      <p:pic>
        <p:nvPicPr>
          <p:cNvPr id="11" name="Picture 10">
            <a:extLst>
              <a:ext uri="{FF2B5EF4-FFF2-40B4-BE49-F238E27FC236}">
                <a16:creationId xmlns:a16="http://schemas.microsoft.com/office/drawing/2014/main" id="{001DD3FD-3AC3-CA85-61AF-A0EC07EDA6F8}"/>
              </a:ext>
            </a:extLst>
          </p:cNvPr>
          <p:cNvPicPr>
            <a:picLocks noChangeAspect="1"/>
          </p:cNvPicPr>
          <p:nvPr/>
        </p:nvPicPr>
        <p:blipFill>
          <a:blip r:embed="rId4"/>
          <a:stretch>
            <a:fillRect/>
          </a:stretch>
        </p:blipFill>
        <p:spPr>
          <a:xfrm>
            <a:off x="483737" y="1086309"/>
            <a:ext cx="2544896" cy="1863357"/>
          </a:xfrm>
          <a:prstGeom prst="rect">
            <a:avLst/>
          </a:prstGeom>
        </p:spPr>
      </p:pic>
      <p:pic>
        <p:nvPicPr>
          <p:cNvPr id="13" name="Picture 12">
            <a:extLst>
              <a:ext uri="{FF2B5EF4-FFF2-40B4-BE49-F238E27FC236}">
                <a16:creationId xmlns:a16="http://schemas.microsoft.com/office/drawing/2014/main" id="{1CAC3194-809E-55D2-5338-F9929425C7CB}"/>
              </a:ext>
            </a:extLst>
          </p:cNvPr>
          <p:cNvPicPr>
            <a:picLocks noChangeAspect="1"/>
          </p:cNvPicPr>
          <p:nvPr/>
        </p:nvPicPr>
        <p:blipFill>
          <a:blip r:embed="rId5"/>
          <a:stretch>
            <a:fillRect/>
          </a:stretch>
        </p:blipFill>
        <p:spPr>
          <a:xfrm>
            <a:off x="5541484" y="2949666"/>
            <a:ext cx="2638540" cy="1577110"/>
          </a:xfrm>
          <a:prstGeom prst="rect">
            <a:avLst/>
          </a:prstGeom>
        </p:spPr>
      </p:pic>
      <p:pic>
        <p:nvPicPr>
          <p:cNvPr id="15" name="Picture 14">
            <a:extLst>
              <a:ext uri="{FF2B5EF4-FFF2-40B4-BE49-F238E27FC236}">
                <a16:creationId xmlns:a16="http://schemas.microsoft.com/office/drawing/2014/main" id="{124C8F5B-38CF-A49B-EB71-160D6DDA558C}"/>
              </a:ext>
            </a:extLst>
          </p:cNvPr>
          <p:cNvPicPr>
            <a:picLocks noChangeAspect="1"/>
          </p:cNvPicPr>
          <p:nvPr/>
        </p:nvPicPr>
        <p:blipFill>
          <a:blip r:embed="rId6"/>
          <a:stretch>
            <a:fillRect/>
          </a:stretch>
        </p:blipFill>
        <p:spPr>
          <a:xfrm>
            <a:off x="5491908" y="1052743"/>
            <a:ext cx="2467777" cy="1713638"/>
          </a:xfrm>
          <a:prstGeom prst="rect">
            <a:avLst/>
          </a:prstGeom>
        </p:spPr>
      </p:pic>
      <p:pic>
        <p:nvPicPr>
          <p:cNvPr id="16" name="Picture 15" descr="Logo&#10;&#10;Description automatically generated">
            <a:extLst>
              <a:ext uri="{FF2B5EF4-FFF2-40B4-BE49-F238E27FC236}">
                <a16:creationId xmlns:a16="http://schemas.microsoft.com/office/drawing/2014/main" id="{60F3D6CE-60E2-39E0-EB98-26C733E8271C}"/>
              </a:ext>
            </a:extLst>
          </p:cNvPr>
          <p:cNvPicPr>
            <a:picLocks noChangeAspect="1"/>
          </p:cNvPicPr>
          <p:nvPr/>
        </p:nvPicPr>
        <p:blipFill>
          <a:blip r:embed="rId7"/>
          <a:stretch>
            <a:fillRect/>
          </a:stretch>
        </p:blipFill>
        <p:spPr>
          <a:xfrm>
            <a:off x="3048813" y="1947252"/>
            <a:ext cx="2331922" cy="1517409"/>
          </a:xfrm>
          <a:prstGeom prst="rect">
            <a:avLst/>
          </a:prstGeom>
        </p:spPr>
      </p:pic>
      <p:pic>
        <p:nvPicPr>
          <p:cNvPr id="17" name="Picture 16" descr="Logo&#10;&#10;Description automatically generated">
            <a:extLst>
              <a:ext uri="{FF2B5EF4-FFF2-40B4-BE49-F238E27FC236}">
                <a16:creationId xmlns:a16="http://schemas.microsoft.com/office/drawing/2014/main" id="{6C3C7449-5B51-05F2-0347-8AE87972B61C}"/>
              </a:ext>
            </a:extLst>
          </p:cNvPr>
          <p:cNvPicPr>
            <a:picLocks noChangeAspect="1"/>
          </p:cNvPicPr>
          <p:nvPr/>
        </p:nvPicPr>
        <p:blipFill>
          <a:blip r:embed="rId7"/>
          <a:stretch>
            <a:fillRect/>
          </a:stretch>
        </p:blipFill>
        <p:spPr>
          <a:xfrm>
            <a:off x="6860754" y="69252"/>
            <a:ext cx="1592379" cy="1014837"/>
          </a:xfrm>
          <a:prstGeom prst="rect">
            <a:avLst/>
          </a:prstGeom>
        </p:spPr>
      </p:pic>
    </p:spTree>
    <p:extLst>
      <p:ext uri="{BB962C8B-B14F-4D97-AF65-F5344CB8AC3E}">
        <p14:creationId xmlns:p14="http://schemas.microsoft.com/office/powerpoint/2010/main" val="2869089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30E0BA-330F-5F4D-BC38-F66670181C6B}"/>
              </a:ext>
            </a:extLst>
          </p:cNvPr>
          <p:cNvSpPr>
            <a:spLocks noGrp="1"/>
          </p:cNvSpPr>
          <p:nvPr>
            <p:ph type="sldNum" sz="quarter" idx="4"/>
          </p:nvPr>
        </p:nvSpPr>
        <p:spPr/>
        <p:txBody>
          <a:bodyPr/>
          <a:lstStyle/>
          <a:p>
            <a:fld id="{8E7B9059-5C44-B042-9E21-3D8C513EB0EA}" type="slidenum">
              <a:rPr lang="en-US" smtClean="0"/>
              <a:pPr/>
              <a:t>5</a:t>
            </a:fld>
            <a:endParaRPr lang="en-US"/>
          </a:p>
        </p:txBody>
      </p:sp>
      <p:sp>
        <p:nvSpPr>
          <p:cNvPr id="4" name="Footer Placeholder 3">
            <a:extLst>
              <a:ext uri="{FF2B5EF4-FFF2-40B4-BE49-F238E27FC236}">
                <a16:creationId xmlns:a16="http://schemas.microsoft.com/office/drawing/2014/main" id="{5C054392-CA92-B747-B1C3-36490974EFA0}"/>
              </a:ext>
            </a:extLst>
          </p:cNvPr>
          <p:cNvSpPr>
            <a:spLocks noGrp="1"/>
          </p:cNvSpPr>
          <p:nvPr>
            <p:ph type="ftr" sz="quarter" idx="3"/>
          </p:nvPr>
        </p:nvSpPr>
        <p:spPr/>
        <p:txBody>
          <a:bodyPr/>
          <a:lstStyle/>
          <a:p>
            <a:pPr marL="0" indent="0" algn="l">
              <a:buNone/>
            </a:pPr>
            <a:r>
              <a:rPr lang="en-US" dirty="0">
                <a:latin typeface="Arial"/>
                <a:cs typeface="Arial"/>
              </a:rPr>
              <a:t>UWL Induction Slides for UK Subcontracted Partners – Autumn 2021</a:t>
            </a:r>
            <a:endParaRPr lang="en-US" dirty="0"/>
          </a:p>
        </p:txBody>
      </p:sp>
      <p:sp>
        <p:nvSpPr>
          <p:cNvPr id="5" name="Text Placeholder 11">
            <a:extLst>
              <a:ext uri="{FF2B5EF4-FFF2-40B4-BE49-F238E27FC236}">
                <a16:creationId xmlns:a16="http://schemas.microsoft.com/office/drawing/2014/main" id="{3649CFFE-0D73-132D-5534-6F0AE99D76AF}"/>
              </a:ext>
            </a:extLst>
          </p:cNvPr>
          <p:cNvSpPr txBox="1">
            <a:spLocks/>
          </p:cNvSpPr>
          <p:nvPr/>
        </p:nvSpPr>
        <p:spPr>
          <a:xfrm>
            <a:off x="303196" y="1644561"/>
            <a:ext cx="3662876" cy="2855822"/>
          </a:xfr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r>
              <a:rPr lang="en-GB" sz="3800" b="1" i="1" dirty="0">
                <a:solidFill>
                  <a:srgbClr val="005F9F"/>
                </a:solidFill>
                <a:latin typeface="+mj-lt"/>
                <a:cs typeface="Arial"/>
              </a:rPr>
              <a:t>Counselling and welfare </a:t>
            </a:r>
          </a:p>
          <a:p>
            <a:pPr marL="257175" indent="-257175"/>
            <a:r>
              <a:rPr lang="en-GB" sz="3800" b="1" i="1" dirty="0">
                <a:solidFill>
                  <a:srgbClr val="005F9F"/>
                </a:solidFill>
                <a:latin typeface="+mj-lt"/>
                <a:cs typeface="Arial"/>
              </a:rPr>
              <a:t>Disability Support</a:t>
            </a:r>
          </a:p>
          <a:p>
            <a:pPr marL="257175" indent="-257175"/>
            <a:r>
              <a:rPr lang="en-GB" sz="3800" b="1" i="1">
                <a:solidFill>
                  <a:srgbClr val="005F9F"/>
                </a:solidFill>
                <a:latin typeface="+mj-lt"/>
                <a:cs typeface="Arial"/>
              </a:rPr>
              <a:t>Learning difficulties</a:t>
            </a:r>
            <a:endParaRPr lang="en-GB" sz="3800" b="1" i="1" dirty="0">
              <a:solidFill>
                <a:srgbClr val="005F9F"/>
              </a:solidFill>
              <a:latin typeface="+mj-lt"/>
              <a:cs typeface="Arial"/>
            </a:endParaRPr>
          </a:p>
          <a:p>
            <a:pPr marL="257175" indent="-257175"/>
            <a:r>
              <a:rPr lang="en-GB" sz="3800" b="1" i="1" dirty="0">
                <a:solidFill>
                  <a:srgbClr val="005F9F"/>
                </a:solidFill>
                <a:latin typeface="+mj-lt"/>
                <a:cs typeface="Arial"/>
              </a:rPr>
              <a:t>Administrative Support</a:t>
            </a:r>
          </a:p>
          <a:p>
            <a:pPr marL="257175" indent="-257175"/>
            <a:r>
              <a:rPr lang="en-GB" sz="3800" b="1" i="1" dirty="0">
                <a:solidFill>
                  <a:srgbClr val="005F9F"/>
                </a:solidFill>
                <a:latin typeface="+mj-lt"/>
                <a:cs typeface="Arial"/>
              </a:rPr>
              <a:t>Student Experience and Pastoral Support</a:t>
            </a:r>
          </a:p>
          <a:p>
            <a:pPr marL="257175" indent="-257175"/>
            <a:r>
              <a:rPr lang="en-GB" sz="3800" b="1" i="1" dirty="0">
                <a:solidFill>
                  <a:srgbClr val="005F9F"/>
                </a:solidFill>
                <a:latin typeface="+mj-lt"/>
                <a:cs typeface="Arial"/>
              </a:rPr>
              <a:t>Student Services Information Desk</a:t>
            </a:r>
          </a:p>
          <a:p>
            <a:pPr marL="257175" indent="-257175"/>
            <a:r>
              <a:rPr lang="en-GB" sz="3800" b="1" i="1" dirty="0">
                <a:solidFill>
                  <a:srgbClr val="005F9F"/>
                </a:solidFill>
                <a:latin typeface="+mj-lt"/>
                <a:cs typeface="Arial"/>
              </a:rPr>
              <a:t>Academic Liaison</a:t>
            </a:r>
          </a:p>
          <a:p>
            <a:pPr marL="257175" indent="-257175"/>
            <a:r>
              <a:rPr lang="en-GB" sz="3800" b="1" i="1" dirty="0">
                <a:solidFill>
                  <a:srgbClr val="005F9F"/>
                </a:solidFill>
                <a:latin typeface="+mj-lt"/>
                <a:cs typeface="Arial"/>
              </a:rPr>
              <a:t>Personal Tutoring </a:t>
            </a:r>
          </a:p>
          <a:p>
            <a:endParaRPr lang="en-GB" sz="1500" dirty="0"/>
          </a:p>
        </p:txBody>
      </p:sp>
      <p:pic>
        <p:nvPicPr>
          <p:cNvPr id="9" name="Picture 8" descr="Text&#10;&#10;Description automatically generated">
            <a:extLst>
              <a:ext uri="{FF2B5EF4-FFF2-40B4-BE49-F238E27FC236}">
                <a16:creationId xmlns:a16="http://schemas.microsoft.com/office/drawing/2014/main" id="{31BCC558-E1DC-7781-7E89-19E6E7F52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682" y="401353"/>
            <a:ext cx="4957358" cy="3099879"/>
          </a:xfrm>
          <a:prstGeom prst="rect">
            <a:avLst/>
          </a:prstGeom>
        </p:spPr>
      </p:pic>
      <p:pic>
        <p:nvPicPr>
          <p:cNvPr id="1026" name="Picture 2" descr="Diana-Munoz">
            <a:extLst>
              <a:ext uri="{FF2B5EF4-FFF2-40B4-BE49-F238E27FC236}">
                <a16:creationId xmlns:a16="http://schemas.microsoft.com/office/drawing/2014/main" id="{9B4022E1-0B03-7701-39C8-A612308D1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2010" y="3548784"/>
            <a:ext cx="1060372" cy="10603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5C8D73A-C658-CB8B-B268-DADB123E3152}"/>
              </a:ext>
            </a:extLst>
          </p:cNvPr>
          <p:cNvSpPr txBox="1"/>
          <p:nvPr/>
        </p:nvSpPr>
        <p:spPr>
          <a:xfrm>
            <a:off x="4381958" y="3617305"/>
            <a:ext cx="4852931" cy="923330"/>
          </a:xfrm>
          <a:prstGeom prst="rect">
            <a:avLst/>
          </a:prstGeom>
          <a:noFill/>
        </p:spPr>
        <p:txBody>
          <a:bodyPr wrap="square" rtlCol="0">
            <a:spAutoFit/>
          </a:bodyPr>
          <a:lstStyle/>
          <a:p>
            <a:r>
              <a:rPr lang="en-GB" b="1" dirty="0">
                <a:solidFill>
                  <a:srgbClr val="005F9F"/>
                </a:solidFill>
              </a:rPr>
              <a:t>Diana Munoz – </a:t>
            </a:r>
            <a:r>
              <a:rPr lang="en-GB" sz="1400" b="1" dirty="0">
                <a:solidFill>
                  <a:srgbClr val="FF0000"/>
                </a:solidFill>
              </a:rPr>
              <a:t>Head of Students’ Support Services</a:t>
            </a:r>
          </a:p>
          <a:p>
            <a:r>
              <a:rPr lang="en-GB" dirty="0"/>
              <a:t>Email: diana.munoz@oxfordbusinesscollege.ac.uk</a:t>
            </a:r>
          </a:p>
        </p:txBody>
      </p:sp>
      <p:sp>
        <p:nvSpPr>
          <p:cNvPr id="13" name="TextBox 12">
            <a:extLst>
              <a:ext uri="{FF2B5EF4-FFF2-40B4-BE49-F238E27FC236}">
                <a16:creationId xmlns:a16="http://schemas.microsoft.com/office/drawing/2014/main" id="{9D27E4E5-A4DF-7E28-F8A0-BB9AD118D5AD}"/>
              </a:ext>
            </a:extLst>
          </p:cNvPr>
          <p:cNvSpPr txBox="1"/>
          <p:nvPr/>
        </p:nvSpPr>
        <p:spPr>
          <a:xfrm>
            <a:off x="107414" y="1014073"/>
            <a:ext cx="3602515" cy="400110"/>
          </a:xfrm>
          <a:prstGeom prst="rect">
            <a:avLst/>
          </a:prstGeom>
          <a:noFill/>
        </p:spPr>
        <p:txBody>
          <a:bodyPr wrap="square" rtlCol="0">
            <a:spAutoFit/>
          </a:bodyPr>
          <a:lstStyle/>
          <a:p>
            <a:pPr algn="ctr"/>
            <a:r>
              <a:rPr lang="en-GB" sz="2000" b="1" dirty="0">
                <a:solidFill>
                  <a:srgbClr val="FF0000"/>
                </a:solidFill>
              </a:rPr>
              <a:t>Student Support Services</a:t>
            </a:r>
          </a:p>
        </p:txBody>
      </p:sp>
    </p:spTree>
    <p:extLst>
      <p:ext uri="{BB962C8B-B14F-4D97-AF65-F5344CB8AC3E}">
        <p14:creationId xmlns:p14="http://schemas.microsoft.com/office/powerpoint/2010/main" val="2698136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30E0BA-330F-5F4D-BC38-F66670181C6B}"/>
              </a:ext>
            </a:extLst>
          </p:cNvPr>
          <p:cNvSpPr>
            <a:spLocks noGrp="1"/>
          </p:cNvSpPr>
          <p:nvPr>
            <p:ph type="sldNum" sz="quarter" idx="4"/>
          </p:nvPr>
        </p:nvSpPr>
        <p:spPr/>
        <p:txBody>
          <a:bodyPr/>
          <a:lstStyle/>
          <a:p>
            <a:fld id="{8E7B9059-5C44-B042-9E21-3D8C513EB0EA}" type="slidenum">
              <a:rPr lang="en-US" smtClean="0"/>
              <a:pPr/>
              <a:t>6</a:t>
            </a:fld>
            <a:endParaRPr lang="en-US"/>
          </a:p>
        </p:txBody>
      </p:sp>
      <p:sp>
        <p:nvSpPr>
          <p:cNvPr id="4" name="Footer Placeholder 3">
            <a:extLst>
              <a:ext uri="{FF2B5EF4-FFF2-40B4-BE49-F238E27FC236}">
                <a16:creationId xmlns:a16="http://schemas.microsoft.com/office/drawing/2014/main" id="{5C054392-CA92-B747-B1C3-36490974EFA0}"/>
              </a:ext>
            </a:extLst>
          </p:cNvPr>
          <p:cNvSpPr>
            <a:spLocks noGrp="1"/>
          </p:cNvSpPr>
          <p:nvPr>
            <p:ph type="ftr" sz="quarter" idx="3"/>
          </p:nvPr>
        </p:nvSpPr>
        <p:spPr/>
        <p:txBody>
          <a:bodyPr/>
          <a:lstStyle/>
          <a:p>
            <a:pPr marL="0" indent="0" algn="l">
              <a:buNone/>
            </a:pPr>
            <a:r>
              <a:rPr lang="en-US" dirty="0">
                <a:latin typeface="Arial"/>
                <a:cs typeface="Arial"/>
              </a:rPr>
              <a:t>UWL Induction Slides for UK Subcontracted Partners – Autumn 2021</a:t>
            </a:r>
            <a:endParaRPr lang="en-US" dirty="0"/>
          </a:p>
        </p:txBody>
      </p:sp>
      <p:pic>
        <p:nvPicPr>
          <p:cNvPr id="2" name="Picture 1" descr="Logo&#10;&#10;Description automatically generated">
            <a:extLst>
              <a:ext uri="{FF2B5EF4-FFF2-40B4-BE49-F238E27FC236}">
                <a16:creationId xmlns:a16="http://schemas.microsoft.com/office/drawing/2014/main" id="{12D9C45A-9C9A-ECD8-350B-25ED9934DA64}"/>
              </a:ext>
            </a:extLst>
          </p:cNvPr>
          <p:cNvPicPr>
            <a:picLocks noChangeAspect="1"/>
          </p:cNvPicPr>
          <p:nvPr/>
        </p:nvPicPr>
        <p:blipFill>
          <a:blip r:embed="rId3"/>
          <a:stretch>
            <a:fillRect/>
          </a:stretch>
        </p:blipFill>
        <p:spPr>
          <a:xfrm>
            <a:off x="5854856" y="-282781"/>
            <a:ext cx="2744417" cy="1785824"/>
          </a:xfrm>
          <a:prstGeom prst="rect">
            <a:avLst/>
          </a:prstGeom>
        </p:spPr>
      </p:pic>
      <p:sp>
        <p:nvSpPr>
          <p:cNvPr id="8" name="TextBox 7">
            <a:extLst>
              <a:ext uri="{FF2B5EF4-FFF2-40B4-BE49-F238E27FC236}">
                <a16:creationId xmlns:a16="http://schemas.microsoft.com/office/drawing/2014/main" id="{8265565A-11E4-2EBF-AB62-C5630748E74C}"/>
              </a:ext>
            </a:extLst>
          </p:cNvPr>
          <p:cNvSpPr txBox="1"/>
          <p:nvPr/>
        </p:nvSpPr>
        <p:spPr>
          <a:xfrm>
            <a:off x="-170761" y="1041377"/>
            <a:ext cx="4891489" cy="461665"/>
          </a:xfrm>
          <a:prstGeom prst="rect">
            <a:avLst/>
          </a:prstGeom>
          <a:noFill/>
        </p:spPr>
        <p:txBody>
          <a:bodyPr wrap="square" rtlCol="0">
            <a:spAutoFit/>
          </a:bodyPr>
          <a:lstStyle/>
          <a:p>
            <a:pPr algn="ctr"/>
            <a:r>
              <a:rPr lang="en-GB" sz="2400" b="1" dirty="0">
                <a:solidFill>
                  <a:srgbClr val="FF0000"/>
                </a:solidFill>
              </a:rPr>
              <a:t>Learning Resources </a:t>
            </a:r>
          </a:p>
        </p:txBody>
      </p:sp>
      <p:sp>
        <p:nvSpPr>
          <p:cNvPr id="6" name="Text Placeholder 5">
            <a:extLst>
              <a:ext uri="{FF2B5EF4-FFF2-40B4-BE49-F238E27FC236}">
                <a16:creationId xmlns:a16="http://schemas.microsoft.com/office/drawing/2014/main" id="{6F865852-B293-2EEA-3330-C4D38C1F6EA1}"/>
              </a:ext>
            </a:extLst>
          </p:cNvPr>
          <p:cNvSpPr txBox="1">
            <a:spLocks/>
          </p:cNvSpPr>
          <p:nvPr/>
        </p:nvSpPr>
        <p:spPr>
          <a:xfrm>
            <a:off x="606741" y="1866899"/>
            <a:ext cx="4659321" cy="2594931"/>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dirty="0">
                <a:solidFill>
                  <a:srgbClr val="005F9F"/>
                </a:solidFill>
              </a:rPr>
              <a:t>Online Library – EBSCO</a:t>
            </a:r>
          </a:p>
          <a:p>
            <a:r>
              <a:rPr lang="en-GB" sz="1600" b="1" dirty="0">
                <a:solidFill>
                  <a:srgbClr val="005F9F"/>
                </a:solidFill>
              </a:rPr>
              <a:t>The Libraries of 158 institutions participating in SCONUL Access for the UK and Ireland are accessible </a:t>
            </a:r>
          </a:p>
          <a:p>
            <a:r>
              <a:rPr lang="en-GB" sz="1600" b="1" dirty="0">
                <a:solidFill>
                  <a:srgbClr val="005F9F"/>
                </a:solidFill>
              </a:rPr>
              <a:t>Oxford Business College’s own campus-based Physical Libraries </a:t>
            </a:r>
          </a:p>
          <a:p>
            <a:r>
              <a:rPr lang="en-GB" sz="1600" b="1" dirty="0">
                <a:solidFill>
                  <a:srgbClr val="005F9F"/>
                </a:solidFill>
              </a:rPr>
              <a:t>Computer Labs</a:t>
            </a:r>
          </a:p>
          <a:p>
            <a:r>
              <a:rPr lang="en-GB" sz="1600" b="1" dirty="0">
                <a:solidFill>
                  <a:srgbClr val="005F9F"/>
                </a:solidFill>
              </a:rPr>
              <a:t>Virtual Learning Environment (Blackboard)</a:t>
            </a:r>
          </a:p>
          <a:p>
            <a:pPr marL="0" indent="0">
              <a:buNone/>
            </a:pPr>
            <a:r>
              <a:rPr lang="en-GB" sz="1600" b="1" dirty="0">
                <a:solidFill>
                  <a:srgbClr val="005F9F"/>
                </a:solidFill>
              </a:rPr>
              <a:t> </a:t>
            </a:r>
          </a:p>
        </p:txBody>
      </p:sp>
      <p:pic>
        <p:nvPicPr>
          <p:cNvPr id="7" name="Picture Placeholder 16">
            <a:extLst>
              <a:ext uri="{FF2B5EF4-FFF2-40B4-BE49-F238E27FC236}">
                <a16:creationId xmlns:a16="http://schemas.microsoft.com/office/drawing/2014/main" id="{E4EAA429-58CF-1431-38B8-4EA78FD62043}"/>
              </a:ext>
            </a:extLst>
          </p:cNvPr>
          <p:cNvPicPr>
            <a:picLocks noChangeAspect="1"/>
          </p:cNvPicPr>
          <p:nvPr/>
        </p:nvPicPr>
        <p:blipFill rotWithShape="1">
          <a:blip r:embed="rId4"/>
          <a:srcRect l="26041" t="2402" r="21901" b="5682"/>
          <a:stretch/>
        </p:blipFill>
        <p:spPr>
          <a:xfrm rot="720000">
            <a:off x="6184645" y="1704534"/>
            <a:ext cx="2211894" cy="2603609"/>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p:spPr>
      </p:pic>
    </p:spTree>
    <p:extLst>
      <p:ext uri="{BB962C8B-B14F-4D97-AF65-F5344CB8AC3E}">
        <p14:creationId xmlns:p14="http://schemas.microsoft.com/office/powerpoint/2010/main" val="849858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30E0BA-330F-5F4D-BC38-F66670181C6B}"/>
              </a:ext>
            </a:extLst>
          </p:cNvPr>
          <p:cNvSpPr>
            <a:spLocks noGrp="1"/>
          </p:cNvSpPr>
          <p:nvPr>
            <p:ph type="sldNum" sz="quarter" idx="4"/>
          </p:nvPr>
        </p:nvSpPr>
        <p:spPr/>
        <p:txBody>
          <a:bodyPr/>
          <a:lstStyle/>
          <a:p>
            <a:fld id="{8E7B9059-5C44-B042-9E21-3D8C513EB0EA}" type="slidenum">
              <a:rPr lang="en-US" smtClean="0"/>
              <a:pPr/>
              <a:t>7</a:t>
            </a:fld>
            <a:endParaRPr lang="en-US"/>
          </a:p>
        </p:txBody>
      </p:sp>
      <p:sp>
        <p:nvSpPr>
          <p:cNvPr id="4" name="Footer Placeholder 3">
            <a:extLst>
              <a:ext uri="{FF2B5EF4-FFF2-40B4-BE49-F238E27FC236}">
                <a16:creationId xmlns:a16="http://schemas.microsoft.com/office/drawing/2014/main" id="{5C054392-CA92-B747-B1C3-36490974EFA0}"/>
              </a:ext>
            </a:extLst>
          </p:cNvPr>
          <p:cNvSpPr>
            <a:spLocks noGrp="1"/>
          </p:cNvSpPr>
          <p:nvPr>
            <p:ph type="ftr" sz="quarter" idx="3"/>
          </p:nvPr>
        </p:nvSpPr>
        <p:spPr/>
        <p:txBody>
          <a:bodyPr/>
          <a:lstStyle/>
          <a:p>
            <a:pPr marL="0" indent="0" algn="l">
              <a:buNone/>
            </a:pPr>
            <a:r>
              <a:rPr lang="en-US" dirty="0">
                <a:latin typeface="Arial"/>
                <a:cs typeface="Arial"/>
              </a:rPr>
              <a:t>UWL Induction Slides for UK Subcontracted Partners – Autumn 2021</a:t>
            </a:r>
            <a:endParaRPr lang="en-US" dirty="0"/>
          </a:p>
        </p:txBody>
      </p:sp>
      <p:pic>
        <p:nvPicPr>
          <p:cNvPr id="2" name="Picture 1" descr="Logo&#10;&#10;Description automatically generated">
            <a:extLst>
              <a:ext uri="{FF2B5EF4-FFF2-40B4-BE49-F238E27FC236}">
                <a16:creationId xmlns:a16="http://schemas.microsoft.com/office/drawing/2014/main" id="{12D9C45A-9C9A-ECD8-350B-25ED9934DA64}"/>
              </a:ext>
            </a:extLst>
          </p:cNvPr>
          <p:cNvPicPr>
            <a:picLocks noChangeAspect="1"/>
          </p:cNvPicPr>
          <p:nvPr/>
        </p:nvPicPr>
        <p:blipFill>
          <a:blip r:embed="rId3"/>
          <a:stretch>
            <a:fillRect/>
          </a:stretch>
        </p:blipFill>
        <p:spPr>
          <a:xfrm>
            <a:off x="5854856" y="-282781"/>
            <a:ext cx="2744417" cy="1785824"/>
          </a:xfrm>
          <a:prstGeom prst="rect">
            <a:avLst/>
          </a:prstGeom>
        </p:spPr>
      </p:pic>
      <p:sp>
        <p:nvSpPr>
          <p:cNvPr id="8" name="TextBox 7">
            <a:extLst>
              <a:ext uri="{FF2B5EF4-FFF2-40B4-BE49-F238E27FC236}">
                <a16:creationId xmlns:a16="http://schemas.microsoft.com/office/drawing/2014/main" id="{8265565A-11E4-2EBF-AB62-C5630748E74C}"/>
              </a:ext>
            </a:extLst>
          </p:cNvPr>
          <p:cNvSpPr txBox="1"/>
          <p:nvPr/>
        </p:nvSpPr>
        <p:spPr>
          <a:xfrm>
            <a:off x="649995" y="1029516"/>
            <a:ext cx="3453181" cy="400110"/>
          </a:xfrm>
          <a:prstGeom prst="rect">
            <a:avLst/>
          </a:prstGeom>
          <a:noFill/>
        </p:spPr>
        <p:txBody>
          <a:bodyPr wrap="square" rtlCol="0">
            <a:spAutoFit/>
          </a:bodyPr>
          <a:lstStyle/>
          <a:p>
            <a:pPr algn="ctr"/>
            <a:r>
              <a:rPr lang="en-GB" sz="2000" b="1" dirty="0">
                <a:solidFill>
                  <a:srgbClr val="FF0000"/>
                </a:solidFill>
              </a:rPr>
              <a:t>Employment and careers</a:t>
            </a:r>
          </a:p>
        </p:txBody>
      </p:sp>
      <p:sp>
        <p:nvSpPr>
          <p:cNvPr id="5" name="Text Placeholder 5">
            <a:extLst>
              <a:ext uri="{FF2B5EF4-FFF2-40B4-BE49-F238E27FC236}">
                <a16:creationId xmlns:a16="http://schemas.microsoft.com/office/drawing/2014/main" id="{4363A375-3DA7-09C3-8B07-ED86890394D5}"/>
              </a:ext>
            </a:extLst>
          </p:cNvPr>
          <p:cNvSpPr txBox="1">
            <a:spLocks/>
          </p:cNvSpPr>
          <p:nvPr/>
        </p:nvSpPr>
        <p:spPr>
          <a:xfrm>
            <a:off x="606742" y="1866900"/>
            <a:ext cx="3818582" cy="2435187"/>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solidFill>
                  <a:srgbClr val="005F9F"/>
                </a:solidFill>
              </a:rPr>
              <a:t>Assistance in looking for part-time jobs</a:t>
            </a:r>
          </a:p>
          <a:p>
            <a:r>
              <a:rPr lang="en-US" sz="1500" b="1" dirty="0">
                <a:solidFill>
                  <a:srgbClr val="005F9F"/>
                </a:solidFill>
              </a:rPr>
              <a:t>Assistance in finding work experience and placements</a:t>
            </a:r>
          </a:p>
          <a:p>
            <a:r>
              <a:rPr lang="en-US" sz="1500" b="1" dirty="0">
                <a:solidFill>
                  <a:srgbClr val="005F9F"/>
                </a:solidFill>
              </a:rPr>
              <a:t>Assistance with CV writing and drafting job applications</a:t>
            </a:r>
          </a:p>
          <a:p>
            <a:r>
              <a:rPr lang="en-US" sz="1500" b="1" dirty="0">
                <a:solidFill>
                  <a:srgbClr val="005F9F"/>
                </a:solidFill>
              </a:rPr>
              <a:t>Assistance with preparation for interview.</a:t>
            </a:r>
          </a:p>
        </p:txBody>
      </p:sp>
      <p:pic>
        <p:nvPicPr>
          <p:cNvPr id="9" name="Picture Placeholder 16">
            <a:extLst>
              <a:ext uri="{FF2B5EF4-FFF2-40B4-BE49-F238E27FC236}">
                <a16:creationId xmlns:a16="http://schemas.microsoft.com/office/drawing/2014/main" id="{05D73D3F-206C-6FD1-22A1-9C1E1A74D9F3}"/>
              </a:ext>
            </a:extLst>
          </p:cNvPr>
          <p:cNvPicPr>
            <a:picLocks noChangeAspect="1"/>
          </p:cNvPicPr>
          <p:nvPr/>
        </p:nvPicPr>
        <p:blipFill>
          <a:blip r:embed="rId4"/>
          <a:srcRect l="21682" r="21682"/>
          <a:stretch/>
        </p:blipFill>
        <p:spPr>
          <a:xfrm rot="720000">
            <a:off x="5316459" y="1743440"/>
            <a:ext cx="2524002" cy="2404946"/>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p:spPr>
      </p:pic>
    </p:spTree>
    <p:extLst>
      <p:ext uri="{BB962C8B-B14F-4D97-AF65-F5344CB8AC3E}">
        <p14:creationId xmlns:p14="http://schemas.microsoft.com/office/powerpoint/2010/main" val="2897704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30E0BA-330F-5F4D-BC38-F66670181C6B}"/>
              </a:ext>
            </a:extLst>
          </p:cNvPr>
          <p:cNvSpPr>
            <a:spLocks noGrp="1"/>
          </p:cNvSpPr>
          <p:nvPr>
            <p:ph type="sldNum" sz="quarter" idx="4"/>
          </p:nvPr>
        </p:nvSpPr>
        <p:spPr/>
        <p:txBody>
          <a:bodyPr/>
          <a:lstStyle/>
          <a:p>
            <a:fld id="{8E7B9059-5C44-B042-9E21-3D8C513EB0EA}" type="slidenum">
              <a:rPr lang="en-US" smtClean="0"/>
              <a:pPr/>
              <a:t>8</a:t>
            </a:fld>
            <a:endParaRPr lang="en-US"/>
          </a:p>
        </p:txBody>
      </p:sp>
      <p:sp>
        <p:nvSpPr>
          <p:cNvPr id="4" name="Footer Placeholder 3">
            <a:extLst>
              <a:ext uri="{FF2B5EF4-FFF2-40B4-BE49-F238E27FC236}">
                <a16:creationId xmlns:a16="http://schemas.microsoft.com/office/drawing/2014/main" id="{5C054392-CA92-B747-B1C3-36490974EFA0}"/>
              </a:ext>
            </a:extLst>
          </p:cNvPr>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2022</a:t>
            </a:r>
            <a:endParaRPr lang="en-US"/>
          </a:p>
        </p:txBody>
      </p:sp>
      <p:sp>
        <p:nvSpPr>
          <p:cNvPr id="6" name="Title 5"/>
          <p:cNvSpPr>
            <a:spLocks noGrp="1"/>
          </p:cNvSpPr>
          <p:nvPr>
            <p:ph type="title" idx="4294967295"/>
          </p:nvPr>
        </p:nvSpPr>
        <p:spPr>
          <a:xfrm>
            <a:off x="394283" y="940180"/>
            <a:ext cx="8439324" cy="993775"/>
          </a:xfrm>
          <a:prstGeom prst="rect">
            <a:avLst/>
          </a:prstGeom>
        </p:spPr>
        <p:txBody>
          <a:bodyPr lIns="91440" tIns="45720" rIns="91440" bIns="45720" anchor="t"/>
          <a:lstStyle/>
          <a:p>
            <a:pPr algn="ctr"/>
            <a:r>
              <a:rPr lang="en-US" sz="2000" b="1" i="1" dirty="0">
                <a:solidFill>
                  <a:srgbClr val="FF0000"/>
                </a:solidFill>
                <a:ea typeface="+mn-ea"/>
                <a:cs typeface="Arial"/>
              </a:rPr>
              <a:t>PART 2 – The University of West London (UWL)</a:t>
            </a:r>
            <a:br>
              <a:rPr lang="en-US" sz="2000" b="1" i="1" dirty="0">
                <a:solidFill>
                  <a:srgbClr val="FF0000"/>
                </a:solidFill>
                <a:ea typeface="+mn-ea"/>
                <a:cs typeface="Arial"/>
              </a:rPr>
            </a:br>
            <a:br>
              <a:rPr lang="en-US" sz="2000" b="1" i="1" dirty="0">
                <a:solidFill>
                  <a:srgbClr val="005F9F"/>
                </a:solidFill>
                <a:ea typeface="+mn-ea"/>
                <a:cs typeface="Arial"/>
              </a:rPr>
            </a:br>
            <a:r>
              <a:rPr lang="en-US" sz="2000" b="1" i="1" dirty="0">
                <a:solidFill>
                  <a:srgbClr val="005F9F"/>
                </a:solidFill>
                <a:ea typeface="+mn-ea"/>
                <a:cs typeface="Arial"/>
              </a:rPr>
              <a:t>Welcome from the Senior Pro-Vice-Chancellor, Student Experience </a:t>
            </a:r>
            <a:br>
              <a:rPr lang="en-US" sz="2000" b="1" i="1" dirty="0">
                <a:solidFill>
                  <a:srgbClr val="005F9F"/>
                </a:solidFill>
                <a:ea typeface="+mn-ea"/>
                <a:cs typeface="Arial"/>
              </a:rPr>
            </a:br>
            <a:r>
              <a:rPr lang="en-US" sz="2000" b="1" i="1" dirty="0">
                <a:solidFill>
                  <a:srgbClr val="005F9F"/>
                </a:solidFill>
                <a:ea typeface="+mn-ea"/>
                <a:cs typeface="Arial"/>
              </a:rPr>
              <a:t>University of West London</a:t>
            </a:r>
            <a:endParaRPr lang="en-GB" sz="2000" dirty="0">
              <a:effectLst/>
            </a:endParaRPr>
          </a:p>
        </p:txBody>
      </p:sp>
      <p:pic>
        <p:nvPicPr>
          <p:cNvPr id="5" name="Picture 6">
            <a:extLst>
              <a:ext uri="{FF2B5EF4-FFF2-40B4-BE49-F238E27FC236}">
                <a16:creationId xmlns:a16="http://schemas.microsoft.com/office/drawing/2014/main" id="{5F067617-6088-7243-D6D0-7A52D2E36493}"/>
              </a:ext>
            </a:extLst>
          </p:cNvPr>
          <p:cNvPicPr>
            <a:picLocks noChangeAspect="1"/>
          </p:cNvPicPr>
          <p:nvPr/>
        </p:nvPicPr>
        <p:blipFill>
          <a:blip r:embed="rId3"/>
          <a:stretch>
            <a:fillRect/>
          </a:stretch>
        </p:blipFill>
        <p:spPr>
          <a:xfrm>
            <a:off x="3802531" y="2357355"/>
            <a:ext cx="1542408" cy="1699868"/>
          </a:xfrm>
          <a:prstGeom prst="rect">
            <a:avLst/>
          </a:prstGeom>
        </p:spPr>
      </p:pic>
      <p:sp>
        <p:nvSpPr>
          <p:cNvPr id="7" name="TextBox 1">
            <a:extLst>
              <a:ext uri="{FF2B5EF4-FFF2-40B4-BE49-F238E27FC236}">
                <a16:creationId xmlns:a16="http://schemas.microsoft.com/office/drawing/2014/main" id="{46DDCD43-32EB-CF21-1540-444078A76860}"/>
              </a:ext>
            </a:extLst>
          </p:cNvPr>
          <p:cNvSpPr txBox="1"/>
          <p:nvPr/>
        </p:nvSpPr>
        <p:spPr>
          <a:xfrm>
            <a:off x="2542688" y="4140952"/>
            <a:ext cx="406523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ea typeface="+mn-lt"/>
                <a:cs typeface="+mn-lt"/>
                <a:hlinkClick r:id="rId4"/>
              </a:rPr>
              <a:t>Click here - video link to welcome talk</a:t>
            </a:r>
            <a:endParaRPr lang="en-US"/>
          </a:p>
        </p:txBody>
      </p:sp>
      <p:pic>
        <p:nvPicPr>
          <p:cNvPr id="2" name="Picture 1" descr="Logo&#10;&#10;Description automatically generated">
            <a:extLst>
              <a:ext uri="{FF2B5EF4-FFF2-40B4-BE49-F238E27FC236}">
                <a16:creationId xmlns:a16="http://schemas.microsoft.com/office/drawing/2014/main" id="{AB88EA73-1141-85E6-4046-FC01B8B2F794}"/>
              </a:ext>
            </a:extLst>
          </p:cNvPr>
          <p:cNvPicPr>
            <a:picLocks noChangeAspect="1"/>
          </p:cNvPicPr>
          <p:nvPr/>
        </p:nvPicPr>
        <p:blipFill>
          <a:blip r:embed="rId5"/>
          <a:stretch>
            <a:fillRect/>
          </a:stretch>
        </p:blipFill>
        <p:spPr>
          <a:xfrm>
            <a:off x="6514971" y="165252"/>
            <a:ext cx="1592379" cy="1014837"/>
          </a:xfrm>
          <a:prstGeom prst="rect">
            <a:avLst/>
          </a:prstGeom>
        </p:spPr>
      </p:pic>
    </p:spTree>
    <p:extLst>
      <p:ext uri="{BB962C8B-B14F-4D97-AF65-F5344CB8AC3E}">
        <p14:creationId xmlns:p14="http://schemas.microsoft.com/office/powerpoint/2010/main" val="2794413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3590" y="2093738"/>
            <a:ext cx="2070580" cy="1157467"/>
          </a:xfrm>
        </p:spPr>
      </p:pic>
      <p:sp>
        <p:nvSpPr>
          <p:cNvPr id="3" name="Slide Number Placeholder 2"/>
          <p:cNvSpPr>
            <a:spLocks noGrp="1"/>
          </p:cNvSpPr>
          <p:nvPr>
            <p:ph type="sldNum" sz="quarter" idx="4"/>
          </p:nvPr>
        </p:nvSpPr>
        <p:spPr/>
        <p:txBody>
          <a:bodyPr/>
          <a:lstStyle/>
          <a:p>
            <a:fld id="{8E7B9059-5C44-B042-9E21-3D8C513EB0EA}" type="slidenum">
              <a:rPr lang="en-US" smtClean="0"/>
              <a:pPr/>
              <a:t>9</a:t>
            </a:fld>
            <a:endParaRPr lang="en-US"/>
          </a:p>
        </p:txBody>
      </p:sp>
      <p:sp>
        <p:nvSpPr>
          <p:cNvPr id="4" name="Footer Placeholder 3"/>
          <p:cNvSpPr>
            <a:spLocks noGrp="1"/>
          </p:cNvSpPr>
          <p:nvPr>
            <p:ph type="ftr" sz="quarter" idx="3"/>
          </p:nvPr>
        </p:nvSpPr>
        <p:spPr/>
        <p:txBody>
          <a:bodyPr/>
          <a:lstStyle/>
          <a:p>
            <a:pPr marL="0" indent="0" algn="l">
              <a:buNone/>
            </a:pPr>
            <a:r>
              <a:rPr lang="en-US">
                <a:latin typeface="Arial"/>
                <a:cs typeface="Arial"/>
              </a:rPr>
              <a:t>UWL Induction Slides for UK Subcontracted Partners – Autumn 2022</a:t>
            </a:r>
            <a:endParaRPr lang="en-US"/>
          </a:p>
        </p:txBody>
      </p:sp>
      <p:sp>
        <p:nvSpPr>
          <p:cNvPr id="5" name="Text Placeholder 4"/>
          <p:cNvSpPr>
            <a:spLocks noGrp="1"/>
          </p:cNvSpPr>
          <p:nvPr>
            <p:ph type="body" sz="quarter" idx="10"/>
          </p:nvPr>
        </p:nvSpPr>
        <p:spPr/>
        <p:txBody>
          <a:bodyPr/>
          <a:lstStyle/>
          <a:p>
            <a:r>
              <a:rPr lang="en-GB"/>
              <a:t>Who we are</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983" y="3300287"/>
            <a:ext cx="2085187" cy="1251112"/>
          </a:xfrm>
          <a:prstGeom prst="rect">
            <a:avLst/>
          </a:prstGeom>
        </p:spPr>
      </p:pic>
      <p:sp>
        <p:nvSpPr>
          <p:cNvPr id="10" name="TextBox 9"/>
          <p:cNvSpPr txBox="1"/>
          <p:nvPr/>
        </p:nvSpPr>
        <p:spPr>
          <a:xfrm>
            <a:off x="3215148" y="2093737"/>
            <a:ext cx="5136689" cy="2500685"/>
          </a:xfrm>
          <a:prstGeom prst="rect">
            <a:avLst/>
          </a:prstGeom>
          <a:noFill/>
        </p:spPr>
        <p:txBody>
          <a:bodyPr wrap="square" rtlCol="0">
            <a:spAutoFit/>
          </a:bodyPr>
          <a:lstStyle/>
          <a:p>
            <a:pPr marL="285750" indent="-285750">
              <a:spcAft>
                <a:spcPts val="300"/>
              </a:spcAft>
              <a:buFont typeface="Wingdings" panose="05000000000000000000" pitchFamily="2" charset="2"/>
              <a:buChar char="§"/>
            </a:pPr>
            <a:r>
              <a:rPr lang="en-GB" sz="1600"/>
              <a:t>We are the </a:t>
            </a:r>
            <a:r>
              <a:rPr lang="en-GB" sz="1600" b="1">
                <a:solidFill>
                  <a:srgbClr val="0033CC"/>
                </a:solidFill>
              </a:rPr>
              <a:t>awarding body </a:t>
            </a:r>
            <a:r>
              <a:rPr lang="en-GB" sz="1600"/>
              <a:t>for your course</a:t>
            </a:r>
          </a:p>
          <a:p>
            <a:pPr marL="285750" indent="-285750">
              <a:spcAft>
                <a:spcPts val="300"/>
              </a:spcAft>
              <a:buFont typeface="Wingdings" panose="05000000000000000000" pitchFamily="2" charset="2"/>
              <a:buChar char="§"/>
            </a:pPr>
            <a:r>
              <a:rPr lang="en-GB" sz="1600"/>
              <a:t>We are based in Ealing, Brentford (in London) and Reading</a:t>
            </a:r>
          </a:p>
          <a:p>
            <a:pPr marL="285750" lvl="0" indent="-285750">
              <a:spcAft>
                <a:spcPts val="300"/>
              </a:spcAft>
              <a:buFont typeface="Wingdings" panose="05000000000000000000" pitchFamily="2" charset="2"/>
              <a:buChar char="§"/>
            </a:pPr>
            <a:r>
              <a:rPr lang="en-GB" sz="1600"/>
              <a:t>We work in </a:t>
            </a:r>
            <a:r>
              <a:rPr lang="en-GB" sz="1600" b="1">
                <a:solidFill>
                  <a:srgbClr val="0033CC"/>
                </a:solidFill>
              </a:rPr>
              <a:t>partnership </a:t>
            </a:r>
            <a:r>
              <a:rPr lang="en-GB" sz="1600"/>
              <a:t>with over 40 education institutions across the world</a:t>
            </a:r>
          </a:p>
          <a:p>
            <a:pPr marL="285750" lvl="0" indent="-285750">
              <a:spcAft>
                <a:spcPts val="300"/>
              </a:spcAft>
              <a:buFont typeface="Wingdings" panose="05000000000000000000" pitchFamily="2" charset="2"/>
              <a:buChar char="§"/>
            </a:pPr>
            <a:r>
              <a:rPr lang="en-GB" sz="1600"/>
              <a:t>You are part of a </a:t>
            </a:r>
            <a:r>
              <a:rPr lang="en-GB" sz="1600" b="1">
                <a:solidFill>
                  <a:srgbClr val="0033CC"/>
                </a:solidFill>
              </a:rPr>
              <a:t>community</a:t>
            </a:r>
            <a:r>
              <a:rPr lang="en-GB" sz="1600"/>
              <a:t> of </a:t>
            </a:r>
            <a:r>
              <a:rPr lang="en-GB" sz="1600">
                <a:solidFill>
                  <a:schemeClr val="tx1">
                    <a:lumMod val="95000"/>
                    <a:lumOff val="5000"/>
                  </a:schemeClr>
                </a:solidFill>
              </a:rPr>
              <a:t>approximately 12,000 students</a:t>
            </a:r>
          </a:p>
          <a:p>
            <a:pPr marL="285750" indent="-285750">
              <a:spcAft>
                <a:spcPts val="300"/>
              </a:spcAft>
              <a:buFont typeface="Wingdings" panose="05000000000000000000" pitchFamily="2" charset="2"/>
              <a:buChar char="§"/>
            </a:pPr>
            <a:r>
              <a:rPr lang="en-GB" sz="1600"/>
              <a:t>Find out more </a:t>
            </a:r>
            <a:r>
              <a:rPr lang="en-GB" sz="1600">
                <a:hlinkClick r:id="rId5"/>
              </a:rPr>
              <a:t>www.uwl.ac.uk</a:t>
            </a:r>
            <a:endParaRPr lang="en-GB" sz="1600"/>
          </a:p>
          <a:p>
            <a:pPr marL="285750" lvl="0" indent="-285750">
              <a:spcAft>
                <a:spcPts val="300"/>
              </a:spcAft>
              <a:buFont typeface="Wingdings" panose="05000000000000000000" pitchFamily="2" charset="2"/>
              <a:buChar char="§"/>
            </a:pPr>
            <a:r>
              <a:rPr lang="en-GB" sz="1600"/>
              <a:t>UWL achievements and the </a:t>
            </a:r>
            <a:r>
              <a:rPr lang="en-GB" sz="1600" b="1">
                <a:solidFill>
                  <a:srgbClr val="0033CC"/>
                </a:solidFill>
              </a:rPr>
              <a:t>value of your degree</a:t>
            </a:r>
            <a:endParaRPr lang="en-GB" sz="1600"/>
          </a:p>
        </p:txBody>
      </p:sp>
      <p:pic>
        <p:nvPicPr>
          <p:cNvPr id="2" name="Picture 1" descr="Logo&#10;&#10;Description automatically generated">
            <a:extLst>
              <a:ext uri="{FF2B5EF4-FFF2-40B4-BE49-F238E27FC236}">
                <a16:creationId xmlns:a16="http://schemas.microsoft.com/office/drawing/2014/main" id="{C5DA8E00-84F2-EF4E-99D2-080F6389D216}"/>
              </a:ext>
            </a:extLst>
          </p:cNvPr>
          <p:cNvPicPr>
            <a:picLocks noChangeAspect="1"/>
          </p:cNvPicPr>
          <p:nvPr/>
        </p:nvPicPr>
        <p:blipFill>
          <a:blip r:embed="rId6"/>
          <a:stretch>
            <a:fillRect/>
          </a:stretch>
        </p:blipFill>
        <p:spPr>
          <a:xfrm>
            <a:off x="7087848" y="101953"/>
            <a:ext cx="1592379" cy="1014837"/>
          </a:xfrm>
          <a:prstGeom prst="rect">
            <a:avLst/>
          </a:prstGeom>
        </p:spPr>
      </p:pic>
    </p:spTree>
    <p:extLst>
      <p:ext uri="{BB962C8B-B14F-4D97-AF65-F5344CB8AC3E}">
        <p14:creationId xmlns:p14="http://schemas.microsoft.com/office/powerpoint/2010/main" val="3846163845"/>
      </p:ext>
    </p:extLst>
  </p:cSld>
  <p:clrMapOvr>
    <a:masterClrMapping/>
  </p:clrMapOvr>
</p:sld>
</file>

<file path=ppt/theme/theme1.xml><?xml version="1.0" encoding="utf-8"?>
<a:theme xmlns:a="http://schemas.openxmlformats.org/drawingml/2006/main" name="Locked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L Powerpoint Template 2019" id="{18011F2F-D820-AE42-9ACB-CE99D7DC171F}" vid="{1D575800-D2EC-484E-8AAB-0FE4742DDAB8}"/>
    </a:ext>
  </a:extLst>
</a:theme>
</file>

<file path=ppt/theme/theme2.xml><?xml version="1.0" encoding="utf-8"?>
<a:theme xmlns:a="http://schemas.openxmlformats.org/drawingml/2006/main" name="1_Custom Design">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L Powerpoint Template 2019" id="{18011F2F-D820-AE42-9ACB-CE99D7DC171F}" vid="{832521FA-7953-3F4F-8223-4B34C53FE83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78E1552AAE164595D56C3E3BEFFBC8" ma:contentTypeVersion="" ma:contentTypeDescription="Create a new document." ma:contentTypeScope="" ma:versionID="4d79aa69b8d8beb2f8cec9ea54097a53">
  <xsd:schema xmlns:xsd="http://www.w3.org/2001/XMLSchema" xmlns:xs="http://www.w3.org/2001/XMLSchema" xmlns:p="http://schemas.microsoft.com/office/2006/metadata/properties" xmlns:ns2="78A657BE-0CAD-4344-A196-B1818F8313D6" xmlns:ns3="78a657be-0cad-4344-a196-b1818f8313d6" xmlns:ns4="86539055-e1ea-4a49-a3bf-31400873bac0" targetNamespace="http://schemas.microsoft.com/office/2006/metadata/properties" ma:root="true" ma:fieldsID="62aa064d989c28f7f666f935272916a6" ns2:_="" ns3:_="" ns4:_="">
    <xsd:import namespace="78A657BE-0CAD-4344-A196-B1818F8313D6"/>
    <xsd:import namespace="78a657be-0cad-4344-a196-b1818f8313d6"/>
    <xsd:import namespace="86539055-e1ea-4a49-a3bf-31400873bac0"/>
    <xsd:element name="properties">
      <xsd:complexType>
        <xsd:sequence>
          <xsd:element name="documentManagement">
            <xsd:complexType>
              <xsd:all>
                <xsd:element ref="ns2:MediaServiceMetadata" minOccurs="0"/>
                <xsd:element ref="ns2:MediaServiceFastMetadata" minOccurs="0"/>
                <xsd:element ref="ns3:MediaServiceAutoKeyPoints" minOccurs="0"/>
                <xsd:element ref="ns3:MediaServiceKeyPoints" minOccurs="0"/>
                <xsd:element ref="ns3:Date"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A657BE-0CAD-4344-A196-B1818F8313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a657be-0cad-4344-a196-b1818f8313d6" elementFormDefault="qualified">
    <xsd:import namespace="http://schemas.microsoft.com/office/2006/documentManagement/types"/>
    <xsd:import namespace="http://schemas.microsoft.com/office/infopath/2007/PartnerControls"/>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Date" ma:index="12" nillable="true" ma:displayName="Date " ma:format="DateOnly" ma:internalName="Date">
      <xsd:simpleType>
        <xsd:restriction base="dms:DateTim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539055-e1ea-4a49-a3bf-31400873bac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e xmlns="78a657be-0cad-4344-a196-b1818f8313d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63D23E-4EA9-4F5B-AEB0-5AA929001B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A657BE-0CAD-4344-A196-B1818F8313D6"/>
    <ds:schemaRef ds:uri="78a657be-0cad-4344-a196-b1818f8313d6"/>
    <ds:schemaRef ds:uri="86539055-e1ea-4a49-a3bf-31400873b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103314-A67A-4398-8744-E14A729FC442}">
  <ds:schemaRefs>
    <ds:schemaRef ds:uri="78A657BE-0CAD-4344-A196-B1818F8313D6"/>
    <ds:schemaRef ds:uri="http://purl.org/dc/terms/"/>
    <ds:schemaRef ds:uri="86539055-e1ea-4a49-a3bf-31400873bac0"/>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78a657be-0cad-4344-a196-b1818f8313d6"/>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7CFD740-80DA-4AA7-9213-C584E0502E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1564</TotalTime>
  <Words>2101</Words>
  <Application>Microsoft Office PowerPoint</Application>
  <PresentationFormat>On-screen Show (16:9)</PresentationFormat>
  <Paragraphs>319</Paragraphs>
  <Slides>29</Slides>
  <Notes>25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29</vt:i4>
      </vt:variant>
    </vt:vector>
  </HeadingPairs>
  <TitlesOfParts>
    <vt:vector size="35" baseType="lpstr">
      <vt:lpstr>Arial</vt:lpstr>
      <vt:lpstr>Calibri</vt:lpstr>
      <vt:lpstr>Franklin Gothic Book</vt:lpstr>
      <vt:lpstr>Wingdings</vt:lpstr>
      <vt:lpstr>Locked Image Title Slides</vt:lpstr>
      <vt:lpstr>1_Custom Design</vt:lpstr>
      <vt:lpstr>Welcome to OXFORD BUSINESS COLLEGE in partnership with The University of West London  </vt:lpstr>
      <vt:lpstr>What will be covered today  1. Talk about Oxford Business College and University of West London  2. Introduce you to our support services, resources and key policies   3. Programme Structure and classification  4. Prevent duties   5. Questions and Answers   6. Campus Tour   7. Complete your enrolment and documentation   </vt:lpstr>
      <vt:lpstr> PART 1 – OXFORD BUSINESS COLLEGE  Welcome and brief overview of Oxford Business College   followed by Campus-specific health and safety briefing - fire exits, fire assembly points, smoking areas, suggestion boxes etc.    Welcome video by Dr. Gupta, Managing Director of Oxford Business College  </vt:lpstr>
      <vt:lpstr>PowerPoint Presentation</vt:lpstr>
      <vt:lpstr>PowerPoint Presentation</vt:lpstr>
      <vt:lpstr>PowerPoint Presentation</vt:lpstr>
      <vt:lpstr>PowerPoint Presentation</vt:lpstr>
      <vt:lpstr>PART 2 – The University of West London (UWL)  Welcome from the Senior Pro-Vice-Chancellor, Student Experience  University of West London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Buckley</dc:creator>
  <cp:lastModifiedBy>Samuel Asante-Nnuro</cp:lastModifiedBy>
  <cp:revision>8</cp:revision>
  <dcterms:created xsi:type="dcterms:W3CDTF">2019-09-11T21:00:50Z</dcterms:created>
  <dcterms:modified xsi:type="dcterms:W3CDTF">2022-09-29T17:30:09Z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0x0101008178E1552AAE164595D56C3E3BEFFBC8</vt:lpwstr>
  </property>
</Properties>
</file>