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5" r:id="rId1"/>
  </p:sldMasterIdLst>
  <p:sldIdLst>
    <p:sldId id="474" r:id="rId2"/>
    <p:sldId id="256" r:id="rId3"/>
    <p:sldId id="262" r:id="rId4"/>
    <p:sldId id="257" r:id="rId5"/>
    <p:sldId id="265" r:id="rId6"/>
    <p:sldId id="304" r:id="rId7"/>
    <p:sldId id="263" r:id="rId8"/>
    <p:sldId id="305" r:id="rId9"/>
    <p:sldId id="473" r:id="rId10"/>
    <p:sldId id="306" r:id="rId11"/>
    <p:sldId id="479" r:id="rId12"/>
    <p:sldId id="307" r:id="rId13"/>
    <p:sldId id="476" r:id="rId14"/>
    <p:sldId id="264" r:id="rId15"/>
    <p:sldId id="477" r:id="rId16"/>
    <p:sldId id="309" r:id="rId17"/>
    <p:sldId id="478" r:id="rId18"/>
    <p:sldId id="300" r:id="rId19"/>
    <p:sldId id="308" r:id="rId20"/>
    <p:sldId id="311" r:id="rId21"/>
    <p:sldId id="258" r:id="rId22"/>
    <p:sldId id="261" r:id="rId23"/>
    <p:sldId id="312" r:id="rId24"/>
    <p:sldId id="313" r:id="rId25"/>
    <p:sldId id="293" r:id="rId26"/>
    <p:sldId id="314" r:id="rId27"/>
    <p:sldId id="315" r:id="rId28"/>
    <p:sldId id="303" r:id="rId29"/>
    <p:sldId id="266" r:id="rId30"/>
    <p:sldId id="4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BE98D-08A5-40A6-9AE0-F266539E420F}" v="121" dt="2023-02-19T21:09:0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94660"/>
  </p:normalViewPr>
  <p:slideViewPr>
    <p:cSldViewPr snapToGrid="0">
      <p:cViewPr varScale="1">
        <p:scale>
          <a:sx n="68" d="100"/>
          <a:sy n="68"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Tan" userId="ab99d750-0769-40a5-943f-ebe218cbf262" providerId="ADAL" clId="{13BBE98D-08A5-40A6-9AE0-F266539E420F}"/>
    <pc:docChg chg="undo custSel addSld delSld modSld sldOrd">
      <pc:chgData name="Madeline Tan" userId="ab99d750-0769-40a5-943f-ebe218cbf262" providerId="ADAL" clId="{13BBE98D-08A5-40A6-9AE0-F266539E420F}" dt="2023-02-19T21:21:52.129" v="1752" actId="14100"/>
      <pc:docMkLst>
        <pc:docMk/>
      </pc:docMkLst>
      <pc:sldChg chg="addSp delSp modSp mod setBg">
        <pc:chgData name="Madeline Tan" userId="ab99d750-0769-40a5-943f-ebe218cbf262" providerId="ADAL" clId="{13BBE98D-08A5-40A6-9AE0-F266539E420F}" dt="2023-02-19T21:02:37.411" v="1515" actId="20577"/>
        <pc:sldMkLst>
          <pc:docMk/>
          <pc:sldMk cId="546440590" sldId="256"/>
        </pc:sldMkLst>
        <pc:spChg chg="mod ord">
          <ac:chgData name="Madeline Tan" userId="ab99d750-0769-40a5-943f-ebe218cbf262" providerId="ADAL" clId="{13BBE98D-08A5-40A6-9AE0-F266539E420F}" dt="2023-02-19T21:02:37.411" v="1515" actId="20577"/>
          <ac:spMkLst>
            <pc:docMk/>
            <pc:sldMk cId="546440590" sldId="256"/>
            <ac:spMk id="2" creationId="{B1B494FF-DE91-49A2-A8D3-03B5CCE7AC0E}"/>
          </ac:spMkLst>
        </pc:spChg>
        <pc:spChg chg="add del">
          <ac:chgData name="Madeline Tan" userId="ab99d750-0769-40a5-943f-ebe218cbf262" providerId="ADAL" clId="{13BBE98D-08A5-40A6-9AE0-F266539E420F}" dt="2023-02-16T17:58:53.378" v="466" actId="26606"/>
          <ac:spMkLst>
            <pc:docMk/>
            <pc:sldMk cId="546440590" sldId="256"/>
            <ac:spMk id="1031" creationId="{5EB73228-F09B-409F-9EC1-7E853C4F5B43}"/>
          </ac:spMkLst>
        </pc:spChg>
        <pc:spChg chg="add del">
          <ac:chgData name="Madeline Tan" userId="ab99d750-0769-40a5-943f-ebe218cbf262" providerId="ADAL" clId="{13BBE98D-08A5-40A6-9AE0-F266539E420F}" dt="2023-02-16T17:58:53.378" v="466" actId="26606"/>
          <ac:spMkLst>
            <pc:docMk/>
            <pc:sldMk cId="546440590" sldId="256"/>
            <ac:spMk id="1033" creationId="{3150A4AE-7BE7-480D-BD8C-3951E6479910}"/>
          </ac:spMkLst>
        </pc:spChg>
        <pc:spChg chg="add">
          <ac:chgData name="Madeline Tan" userId="ab99d750-0769-40a5-943f-ebe218cbf262" providerId="ADAL" clId="{13BBE98D-08A5-40A6-9AE0-F266539E420F}" dt="2023-02-16T17:58:53.384" v="467" actId="26606"/>
          <ac:spMkLst>
            <pc:docMk/>
            <pc:sldMk cId="546440590" sldId="256"/>
            <ac:spMk id="1035" creationId="{DFB36DC4-A410-4DF1-8453-1D85743F5E07}"/>
          </ac:spMkLst>
        </pc:spChg>
        <pc:spChg chg="add">
          <ac:chgData name="Madeline Tan" userId="ab99d750-0769-40a5-943f-ebe218cbf262" providerId="ADAL" clId="{13BBE98D-08A5-40A6-9AE0-F266539E420F}" dt="2023-02-16T17:58:53.384" v="467" actId="26606"/>
          <ac:spMkLst>
            <pc:docMk/>
            <pc:sldMk cId="546440590" sldId="256"/>
            <ac:spMk id="1036" creationId="{AF1E5E62-9EB9-408E-AE53-A04A4C8110DE}"/>
          </ac:spMkLst>
        </pc:spChg>
        <pc:spChg chg="add">
          <ac:chgData name="Madeline Tan" userId="ab99d750-0769-40a5-943f-ebe218cbf262" providerId="ADAL" clId="{13BBE98D-08A5-40A6-9AE0-F266539E420F}" dt="2023-02-16T17:58:53.384" v="467" actId="26606"/>
          <ac:spMkLst>
            <pc:docMk/>
            <pc:sldMk cId="546440590" sldId="256"/>
            <ac:spMk id="1037" creationId="{9C5704B2-7C5B-4738-AF0D-4A2756A69FA1}"/>
          </ac:spMkLst>
        </pc:spChg>
        <pc:picChg chg="del">
          <ac:chgData name="Madeline Tan" userId="ab99d750-0769-40a5-943f-ebe218cbf262" providerId="ADAL" clId="{13BBE98D-08A5-40A6-9AE0-F266539E420F}" dt="2023-02-16T17:58:29.621" v="463" actId="478"/>
          <ac:picMkLst>
            <pc:docMk/>
            <pc:sldMk cId="546440590" sldId="256"/>
            <ac:picMk id="4" creationId="{064A1DBD-8DE2-49E8-8FB5-8651996B8387}"/>
          </ac:picMkLst>
        </pc:picChg>
        <pc:picChg chg="add mod">
          <ac:chgData name="Madeline Tan" userId="ab99d750-0769-40a5-943f-ebe218cbf262" providerId="ADAL" clId="{13BBE98D-08A5-40A6-9AE0-F266539E420F}" dt="2023-02-16T17:58:53.384" v="467" actId="26606"/>
          <ac:picMkLst>
            <pc:docMk/>
            <pc:sldMk cId="546440590" sldId="256"/>
            <ac:picMk id="1026" creationId="{33410CFD-1269-17E9-A43F-C04EC64344A0}"/>
          </ac:picMkLst>
        </pc:picChg>
      </pc:sldChg>
      <pc:sldChg chg="modSp mod">
        <pc:chgData name="Madeline Tan" userId="ab99d750-0769-40a5-943f-ebe218cbf262" providerId="ADAL" clId="{13BBE98D-08A5-40A6-9AE0-F266539E420F}" dt="2023-02-19T21:02:54.840" v="1516" actId="403"/>
        <pc:sldMkLst>
          <pc:docMk/>
          <pc:sldMk cId="3619155585" sldId="257"/>
        </pc:sldMkLst>
        <pc:spChg chg="mod">
          <ac:chgData name="Madeline Tan" userId="ab99d750-0769-40a5-943f-ebe218cbf262" providerId="ADAL" clId="{13BBE98D-08A5-40A6-9AE0-F266539E420F}" dt="2023-02-16T17:59:17.069" v="496" actId="20577"/>
          <ac:spMkLst>
            <pc:docMk/>
            <pc:sldMk cId="3619155585" sldId="257"/>
            <ac:spMk id="2" creationId="{69D75A77-3FA8-4E36-972E-CE01543FDF03}"/>
          </ac:spMkLst>
        </pc:spChg>
        <pc:graphicFrameChg chg="mod modGraphic">
          <ac:chgData name="Madeline Tan" userId="ab99d750-0769-40a5-943f-ebe218cbf262" providerId="ADAL" clId="{13BBE98D-08A5-40A6-9AE0-F266539E420F}" dt="2023-02-19T21:02:54.840" v="1516" actId="403"/>
          <ac:graphicFrameMkLst>
            <pc:docMk/>
            <pc:sldMk cId="3619155585" sldId="257"/>
            <ac:graphicFrameMk id="3" creationId="{29C8CC55-E437-0FDC-CEF1-ACC7D7086813}"/>
          </ac:graphicFrameMkLst>
        </pc:graphicFrameChg>
      </pc:sldChg>
      <pc:sldChg chg="addSp delSp modSp mod">
        <pc:chgData name="Madeline Tan" userId="ab99d750-0769-40a5-943f-ebe218cbf262" providerId="ADAL" clId="{13BBE98D-08A5-40A6-9AE0-F266539E420F}" dt="2023-02-19T21:20:41.387" v="1650" actId="207"/>
        <pc:sldMkLst>
          <pc:docMk/>
          <pc:sldMk cId="3848739186" sldId="258"/>
        </pc:sldMkLst>
        <pc:spChg chg="mod">
          <ac:chgData name="Madeline Tan" userId="ab99d750-0769-40a5-943f-ebe218cbf262" providerId="ADAL" clId="{13BBE98D-08A5-40A6-9AE0-F266539E420F}" dt="2023-02-19T21:20:34.322" v="1649" actId="26606"/>
          <ac:spMkLst>
            <pc:docMk/>
            <pc:sldMk cId="3848739186" sldId="258"/>
            <ac:spMk id="2" creationId="{E89D9B64-C32B-41BD-AA21-8493C8E9C62E}"/>
          </ac:spMkLst>
        </pc:spChg>
        <pc:spChg chg="del">
          <ac:chgData name="Madeline Tan" userId="ab99d750-0769-40a5-943f-ebe218cbf262" providerId="ADAL" clId="{13BBE98D-08A5-40A6-9AE0-F266539E420F}" dt="2023-02-19T21:20:13.656" v="1647" actId="26606"/>
          <ac:spMkLst>
            <pc:docMk/>
            <pc:sldMk cId="3848739186" sldId="258"/>
            <ac:spMk id="23" creationId="{58B7BA18-82AC-4F73-A843-CD22FEA67830}"/>
          </ac:spMkLst>
        </pc:spChg>
        <pc:spChg chg="del">
          <ac:chgData name="Madeline Tan" userId="ab99d750-0769-40a5-943f-ebe218cbf262" providerId="ADAL" clId="{13BBE98D-08A5-40A6-9AE0-F266539E420F}" dt="2023-02-19T21:20:13.656" v="1647" actId="26606"/>
          <ac:spMkLst>
            <pc:docMk/>
            <pc:sldMk cId="3848739186" sldId="258"/>
            <ac:spMk id="29" creationId="{79D730AC-06E5-4840-86DF-F67855B1DB35}"/>
          </ac:spMkLst>
        </pc:spChg>
        <pc:spChg chg="add del">
          <ac:chgData name="Madeline Tan" userId="ab99d750-0769-40a5-943f-ebe218cbf262" providerId="ADAL" clId="{13BBE98D-08A5-40A6-9AE0-F266539E420F}" dt="2023-02-19T21:20:34.322" v="1649" actId="26606"/>
          <ac:spMkLst>
            <pc:docMk/>
            <pc:sldMk cId="3848739186" sldId="258"/>
            <ac:spMk id="34" creationId="{D4771268-CB57-404A-9271-370EB28F6090}"/>
          </ac:spMkLst>
        </pc:spChg>
        <pc:spChg chg="add">
          <ac:chgData name="Madeline Tan" userId="ab99d750-0769-40a5-943f-ebe218cbf262" providerId="ADAL" clId="{13BBE98D-08A5-40A6-9AE0-F266539E420F}" dt="2023-02-19T21:20:34.322" v="1649" actId="26606"/>
          <ac:spMkLst>
            <pc:docMk/>
            <pc:sldMk cId="3848739186" sldId="258"/>
            <ac:spMk id="39" creationId="{6C4028FD-8BAA-4A19-BFDE-594D991B7552}"/>
          </ac:spMkLst>
        </pc:spChg>
        <pc:grpChg chg="del">
          <ac:chgData name="Madeline Tan" userId="ab99d750-0769-40a5-943f-ebe218cbf262" providerId="ADAL" clId="{13BBE98D-08A5-40A6-9AE0-F266539E420F}" dt="2023-02-19T21:20:13.656" v="1647" actId="26606"/>
          <ac:grpSpMkLst>
            <pc:docMk/>
            <pc:sldMk cId="3848739186" sldId="258"/>
            <ac:grpSpMk id="25" creationId="{0A18D471-708A-40E6-B998-65CD717785B2}"/>
          </ac:grpSpMkLst>
        </pc:grpChg>
        <pc:graphicFrameChg chg="mod modGraphic">
          <ac:chgData name="Madeline Tan" userId="ab99d750-0769-40a5-943f-ebe218cbf262" providerId="ADAL" clId="{13BBE98D-08A5-40A6-9AE0-F266539E420F}" dt="2023-02-19T21:20:41.387" v="1650" actId="207"/>
          <ac:graphicFrameMkLst>
            <pc:docMk/>
            <pc:sldMk cId="3848739186" sldId="258"/>
            <ac:graphicFrameMk id="18" creationId="{02155602-82F0-31F0-D179-FBC4E59C9428}"/>
          </ac:graphicFrameMkLst>
        </pc:graphicFrameChg>
        <pc:picChg chg="del mod">
          <ac:chgData name="Madeline Tan" userId="ab99d750-0769-40a5-943f-ebe218cbf262" providerId="ADAL" clId="{13BBE98D-08A5-40A6-9AE0-F266539E420F}" dt="2023-02-19T21:20:23.036" v="1648" actId="478"/>
          <ac:picMkLst>
            <pc:docMk/>
            <pc:sldMk cId="3848739186" sldId="258"/>
            <ac:picMk id="8" creationId="{689644AD-746D-4CA7-A206-7236EFFC007D}"/>
          </ac:picMkLst>
        </pc:picChg>
      </pc:sldChg>
      <pc:sldChg chg="del">
        <pc:chgData name="Madeline Tan" userId="ab99d750-0769-40a5-943f-ebe218cbf262" providerId="ADAL" clId="{13BBE98D-08A5-40A6-9AE0-F266539E420F}" dt="2023-02-16T18:54:59.695" v="1485" actId="47"/>
        <pc:sldMkLst>
          <pc:docMk/>
          <pc:sldMk cId="1259709462" sldId="260"/>
        </pc:sldMkLst>
      </pc:sldChg>
      <pc:sldChg chg="modSp mod ord">
        <pc:chgData name="Madeline Tan" userId="ab99d750-0769-40a5-943f-ebe218cbf262" providerId="ADAL" clId="{13BBE98D-08A5-40A6-9AE0-F266539E420F}" dt="2023-02-19T21:21:38.802" v="1751" actId="27636"/>
        <pc:sldMkLst>
          <pc:docMk/>
          <pc:sldMk cId="4016589392" sldId="261"/>
        </pc:sldMkLst>
        <pc:spChg chg="mod">
          <ac:chgData name="Madeline Tan" userId="ab99d750-0769-40a5-943f-ebe218cbf262" providerId="ADAL" clId="{13BBE98D-08A5-40A6-9AE0-F266539E420F}" dt="2023-02-19T21:21:38.802" v="1751" actId="27636"/>
          <ac:spMkLst>
            <pc:docMk/>
            <pc:sldMk cId="4016589392" sldId="261"/>
            <ac:spMk id="4" creationId="{0AF74DF6-D684-42CB-8945-17BA869E1C7F}"/>
          </ac:spMkLst>
        </pc:spChg>
      </pc:sldChg>
      <pc:sldChg chg="addSp delSp modSp mod">
        <pc:chgData name="Madeline Tan" userId="ab99d750-0769-40a5-943f-ebe218cbf262" providerId="ADAL" clId="{13BBE98D-08A5-40A6-9AE0-F266539E420F}" dt="2023-02-16T21:24:23.781" v="1511" actId="27636"/>
        <pc:sldMkLst>
          <pc:docMk/>
          <pc:sldMk cId="2011233117" sldId="263"/>
        </pc:sldMkLst>
        <pc:spChg chg="mod">
          <ac:chgData name="Madeline Tan" userId="ab99d750-0769-40a5-943f-ebe218cbf262" providerId="ADAL" clId="{13BBE98D-08A5-40A6-9AE0-F266539E420F}" dt="2023-02-16T18:01:57.827" v="503" actId="26606"/>
          <ac:spMkLst>
            <pc:docMk/>
            <pc:sldMk cId="2011233117" sldId="263"/>
            <ac:spMk id="2" creationId="{04DC0C0E-CAE3-4240-B63D-D0E863C05715}"/>
          </ac:spMkLst>
        </pc:spChg>
        <pc:spChg chg="mod ord">
          <ac:chgData name="Madeline Tan" userId="ab99d750-0769-40a5-943f-ebe218cbf262" providerId="ADAL" clId="{13BBE98D-08A5-40A6-9AE0-F266539E420F}" dt="2023-02-16T18:01:57.827" v="503" actId="26606"/>
          <ac:spMkLst>
            <pc:docMk/>
            <pc:sldMk cId="2011233117" sldId="263"/>
            <ac:spMk id="4" creationId="{F4A59E36-3C94-468D-92A9-B94C618B229F}"/>
          </ac:spMkLst>
        </pc:spChg>
        <pc:spChg chg="add mod">
          <ac:chgData name="Madeline Tan" userId="ab99d750-0769-40a5-943f-ebe218cbf262" providerId="ADAL" clId="{13BBE98D-08A5-40A6-9AE0-F266539E420F}" dt="2023-02-16T21:24:23.781" v="1511" actId="27636"/>
          <ac:spMkLst>
            <pc:docMk/>
            <pc:sldMk cId="2011233117" sldId="263"/>
            <ac:spMk id="5" creationId="{83215FE0-F86E-5E94-33DD-EC60A3ED496C}"/>
          </ac:spMkLst>
        </pc:spChg>
        <pc:spChg chg="add del">
          <ac:chgData name="Madeline Tan" userId="ab99d750-0769-40a5-943f-ebe218cbf262" providerId="ADAL" clId="{13BBE98D-08A5-40A6-9AE0-F266539E420F}" dt="2023-02-16T18:01:42.424" v="500" actId="26606"/>
          <ac:spMkLst>
            <pc:docMk/>
            <pc:sldMk cId="2011233117" sldId="263"/>
            <ac:spMk id="2055" creationId="{8FC9BE17-9A7B-462D-AE50-3D8777387304}"/>
          </ac:spMkLst>
        </pc:spChg>
        <pc:spChg chg="add del">
          <ac:chgData name="Madeline Tan" userId="ab99d750-0769-40a5-943f-ebe218cbf262" providerId="ADAL" clId="{13BBE98D-08A5-40A6-9AE0-F266539E420F}" dt="2023-02-16T18:01:42.424" v="500" actId="26606"/>
          <ac:spMkLst>
            <pc:docMk/>
            <pc:sldMk cId="2011233117" sldId="263"/>
            <ac:spMk id="2057" creationId="{3EBE8569-6AEC-4B8C-8D53-2DE337CDBA65}"/>
          </ac:spMkLst>
        </pc:spChg>
        <pc:spChg chg="add del">
          <ac:chgData name="Madeline Tan" userId="ab99d750-0769-40a5-943f-ebe218cbf262" providerId="ADAL" clId="{13BBE98D-08A5-40A6-9AE0-F266539E420F}" dt="2023-02-16T18:01:42.424" v="500" actId="26606"/>
          <ac:spMkLst>
            <pc:docMk/>
            <pc:sldMk cId="2011233117" sldId="263"/>
            <ac:spMk id="2059" creationId="{55D4142C-5077-457F-A6AD-3FECFDB39685}"/>
          </ac:spMkLst>
        </pc:spChg>
        <pc:spChg chg="add del">
          <ac:chgData name="Madeline Tan" userId="ab99d750-0769-40a5-943f-ebe218cbf262" providerId="ADAL" clId="{13BBE98D-08A5-40A6-9AE0-F266539E420F}" dt="2023-02-16T18:01:42.424" v="500" actId="26606"/>
          <ac:spMkLst>
            <pc:docMk/>
            <pc:sldMk cId="2011233117" sldId="263"/>
            <ac:spMk id="2061" creationId="{7A5F0580-5EE9-419F-96EE-B6529EF6E7D0}"/>
          </ac:spMkLst>
        </pc:spChg>
        <pc:spChg chg="add del">
          <ac:chgData name="Madeline Tan" userId="ab99d750-0769-40a5-943f-ebe218cbf262" providerId="ADAL" clId="{13BBE98D-08A5-40A6-9AE0-F266539E420F}" dt="2023-02-16T18:01:57.819" v="502" actId="26606"/>
          <ac:spMkLst>
            <pc:docMk/>
            <pc:sldMk cId="2011233117" sldId="263"/>
            <ac:spMk id="2063" creationId="{F13C74B1-5B17-4795-BED0-7140497B445A}"/>
          </ac:spMkLst>
        </pc:spChg>
        <pc:spChg chg="add del">
          <ac:chgData name="Madeline Tan" userId="ab99d750-0769-40a5-943f-ebe218cbf262" providerId="ADAL" clId="{13BBE98D-08A5-40A6-9AE0-F266539E420F}" dt="2023-02-16T18:01:57.819" v="502" actId="26606"/>
          <ac:spMkLst>
            <pc:docMk/>
            <pc:sldMk cId="2011233117" sldId="263"/>
            <ac:spMk id="2064" creationId="{D4974D33-8DC5-464E-8C6D-BE58F0669C17}"/>
          </ac:spMkLst>
        </pc:spChg>
        <pc:spChg chg="add">
          <ac:chgData name="Madeline Tan" userId="ab99d750-0769-40a5-943f-ebe218cbf262" providerId="ADAL" clId="{13BBE98D-08A5-40A6-9AE0-F266539E420F}" dt="2023-02-16T18:01:57.827" v="503" actId="26606"/>
          <ac:spMkLst>
            <pc:docMk/>
            <pc:sldMk cId="2011233117" sldId="263"/>
            <ac:spMk id="2066" creationId="{DB304A14-32D0-4873-B914-423ED7B8DAFD}"/>
          </ac:spMkLst>
        </pc:spChg>
        <pc:spChg chg="add">
          <ac:chgData name="Madeline Tan" userId="ab99d750-0769-40a5-943f-ebe218cbf262" providerId="ADAL" clId="{13BBE98D-08A5-40A6-9AE0-F266539E420F}" dt="2023-02-16T18:01:57.827" v="503" actId="26606"/>
          <ac:spMkLst>
            <pc:docMk/>
            <pc:sldMk cId="2011233117" sldId="263"/>
            <ac:spMk id="2067" creationId="{1D460C86-854F-4FB3-ABC2-E823D8FEB9DB}"/>
          </ac:spMkLst>
        </pc:spChg>
        <pc:spChg chg="add">
          <ac:chgData name="Madeline Tan" userId="ab99d750-0769-40a5-943f-ebe218cbf262" providerId="ADAL" clId="{13BBE98D-08A5-40A6-9AE0-F266539E420F}" dt="2023-02-16T18:01:57.827" v="503" actId="26606"/>
          <ac:spMkLst>
            <pc:docMk/>
            <pc:sldMk cId="2011233117" sldId="263"/>
            <ac:spMk id="2068" creationId="{BB48116A-278A-4CC5-89D3-9DE8E8FF1245}"/>
          </ac:spMkLst>
        </pc:spChg>
        <pc:picChg chg="del">
          <ac:chgData name="Madeline Tan" userId="ab99d750-0769-40a5-943f-ebe218cbf262" providerId="ADAL" clId="{13BBE98D-08A5-40A6-9AE0-F266539E420F}" dt="2023-02-16T18:01:29.703" v="497" actId="478"/>
          <ac:picMkLst>
            <pc:docMk/>
            <pc:sldMk cId="2011233117" sldId="263"/>
            <ac:picMk id="7" creationId="{E841F055-AE37-FB68-8391-D7844A6A8708}"/>
          </ac:picMkLst>
        </pc:picChg>
        <pc:picChg chg="add mod ord">
          <ac:chgData name="Madeline Tan" userId="ab99d750-0769-40a5-943f-ebe218cbf262" providerId="ADAL" clId="{13BBE98D-08A5-40A6-9AE0-F266539E420F}" dt="2023-02-16T18:01:57.827" v="503" actId="26606"/>
          <ac:picMkLst>
            <pc:docMk/>
            <pc:sldMk cId="2011233117" sldId="263"/>
            <ac:picMk id="2050" creationId="{84C37EE3-BBF6-48BB-66C1-21D10370C815}"/>
          </ac:picMkLst>
        </pc:picChg>
        <pc:cxnChg chg="add del">
          <ac:chgData name="Madeline Tan" userId="ab99d750-0769-40a5-943f-ebe218cbf262" providerId="ADAL" clId="{13BBE98D-08A5-40A6-9AE0-F266539E420F}" dt="2023-02-16T18:01:57.827" v="503" actId="26606"/>
          <ac:cxnSpMkLst>
            <pc:docMk/>
            <pc:sldMk cId="2011233117" sldId="263"/>
            <ac:cxnSpMk id="21" creationId="{A7F400EE-A8A5-48AF-B4D6-291B52C6F0B0}"/>
          </ac:cxnSpMkLst>
        </pc:cxnChg>
      </pc:sldChg>
      <pc:sldChg chg="del">
        <pc:chgData name="Madeline Tan" userId="ab99d750-0769-40a5-943f-ebe218cbf262" providerId="ADAL" clId="{13BBE98D-08A5-40A6-9AE0-F266539E420F}" dt="2023-02-16T18:27:56.473" v="1325" actId="47"/>
        <pc:sldMkLst>
          <pc:docMk/>
          <pc:sldMk cId="3176574999" sldId="264"/>
        </pc:sldMkLst>
      </pc:sldChg>
      <pc:sldChg chg="addSp delSp modSp del mod">
        <pc:chgData name="Madeline Tan" userId="ab99d750-0769-40a5-943f-ebe218cbf262" providerId="ADAL" clId="{13BBE98D-08A5-40A6-9AE0-F266539E420F}" dt="2023-02-16T18:35:06.523" v="1404" actId="47"/>
        <pc:sldMkLst>
          <pc:docMk/>
          <pc:sldMk cId="804354112" sldId="267"/>
        </pc:sldMkLst>
        <pc:spChg chg="mod">
          <ac:chgData name="Madeline Tan" userId="ab99d750-0769-40a5-943f-ebe218cbf262" providerId="ADAL" clId="{13BBE98D-08A5-40A6-9AE0-F266539E420F}" dt="2023-02-16T18:34:33.495" v="1398" actId="1076"/>
          <ac:spMkLst>
            <pc:docMk/>
            <pc:sldMk cId="804354112" sldId="267"/>
            <ac:spMk id="2" creationId="{C585437A-FA89-4270-8D6D-C22F6E237AE4}"/>
          </ac:spMkLst>
        </pc:spChg>
        <pc:spChg chg="del">
          <ac:chgData name="Madeline Tan" userId="ab99d750-0769-40a5-943f-ebe218cbf262" providerId="ADAL" clId="{13BBE98D-08A5-40A6-9AE0-F266539E420F}" dt="2023-02-15T20:33:44.314" v="450" actId="26606"/>
          <ac:spMkLst>
            <pc:docMk/>
            <pc:sldMk cId="804354112" sldId="267"/>
            <ac:spMk id="9" creationId="{A4AC5506-6312-4701-8D3C-40187889A947}"/>
          </ac:spMkLst>
        </pc:spChg>
        <pc:spChg chg="add del">
          <ac:chgData name="Madeline Tan" userId="ab99d750-0769-40a5-943f-ebe218cbf262" providerId="ADAL" clId="{13BBE98D-08A5-40A6-9AE0-F266539E420F}" dt="2023-02-15T20:34:18.776" v="455" actId="26606"/>
          <ac:spMkLst>
            <pc:docMk/>
            <pc:sldMk cId="804354112" sldId="267"/>
            <ac:spMk id="14" creationId="{A4AC5506-6312-4701-8D3C-40187889A947}"/>
          </ac:spMkLst>
        </pc:spChg>
        <pc:spChg chg="add">
          <ac:chgData name="Madeline Tan" userId="ab99d750-0769-40a5-943f-ebe218cbf262" providerId="ADAL" clId="{13BBE98D-08A5-40A6-9AE0-F266539E420F}" dt="2023-02-15T20:34:18.776" v="455" actId="26606"/>
          <ac:spMkLst>
            <pc:docMk/>
            <pc:sldMk cId="804354112" sldId="267"/>
            <ac:spMk id="19" creationId="{A4AC5506-6312-4701-8D3C-40187889A947}"/>
          </ac:spMkLst>
        </pc:spChg>
        <pc:graphicFrameChg chg="add mod modGraphic">
          <ac:chgData name="Madeline Tan" userId="ab99d750-0769-40a5-943f-ebe218cbf262" providerId="ADAL" clId="{13BBE98D-08A5-40A6-9AE0-F266539E420F}" dt="2023-02-15T20:34:37.192" v="461" actId="14100"/>
          <ac:graphicFrameMkLst>
            <pc:docMk/>
            <pc:sldMk cId="804354112" sldId="267"/>
            <ac:graphicFrameMk id="3" creationId="{37858A80-4FF1-13C1-4521-AFC6FE111940}"/>
          </ac:graphicFrameMkLst>
        </pc:graphicFrameChg>
        <pc:graphicFrameChg chg="del">
          <ac:chgData name="Madeline Tan" userId="ab99d750-0769-40a5-943f-ebe218cbf262" providerId="ADAL" clId="{13BBE98D-08A5-40A6-9AE0-F266539E420F}" dt="2023-02-15T20:33:34.132" v="448" actId="478"/>
          <ac:graphicFrameMkLst>
            <pc:docMk/>
            <pc:sldMk cId="804354112" sldId="267"/>
            <ac:graphicFrameMk id="4" creationId="{A829032D-CC3B-4D33-1735-EFCA485E9410}"/>
          </ac:graphicFrameMkLst>
        </pc:graphicFrameChg>
      </pc:sldChg>
      <pc:sldChg chg="addSp modSp mod setClrOvrMap">
        <pc:chgData name="Madeline Tan" userId="ab99d750-0769-40a5-943f-ebe218cbf262" providerId="ADAL" clId="{13BBE98D-08A5-40A6-9AE0-F266539E420F}" dt="2023-02-19T21:21:52.129" v="1752" actId="14100"/>
        <pc:sldMkLst>
          <pc:docMk/>
          <pc:sldMk cId="2252021963" sldId="293"/>
        </pc:sldMkLst>
        <pc:spChg chg="mod">
          <ac:chgData name="Madeline Tan" userId="ab99d750-0769-40a5-943f-ebe218cbf262" providerId="ADAL" clId="{13BBE98D-08A5-40A6-9AE0-F266539E420F}" dt="2023-02-15T20:35:31.228" v="462" actId="26606"/>
          <ac:spMkLst>
            <pc:docMk/>
            <pc:sldMk cId="2252021963" sldId="293"/>
            <ac:spMk id="2" creationId="{10515B46-1D2E-4383-8663-70314574DED5}"/>
          </ac:spMkLst>
        </pc:spChg>
        <pc:spChg chg="mod">
          <ac:chgData name="Madeline Tan" userId="ab99d750-0769-40a5-943f-ebe218cbf262" providerId="ADAL" clId="{13BBE98D-08A5-40A6-9AE0-F266539E420F}" dt="2023-02-19T21:21:52.129" v="1752" actId="14100"/>
          <ac:spMkLst>
            <pc:docMk/>
            <pc:sldMk cId="2252021963" sldId="293"/>
            <ac:spMk id="3" creationId="{260C4352-2A21-4E72-AD41-E3F46CBD4A19}"/>
          </ac:spMkLst>
        </pc:spChg>
        <pc:spChg chg="add">
          <ac:chgData name="Madeline Tan" userId="ab99d750-0769-40a5-943f-ebe218cbf262" providerId="ADAL" clId="{13BBE98D-08A5-40A6-9AE0-F266539E420F}" dt="2023-02-15T20:35:31.228" v="462" actId="26606"/>
          <ac:spMkLst>
            <pc:docMk/>
            <pc:sldMk cId="2252021963" sldId="293"/>
            <ac:spMk id="8" creationId="{907EF6B7-1338-4443-8C46-6A318D952DFD}"/>
          </ac:spMkLst>
        </pc:spChg>
        <pc:spChg chg="add">
          <ac:chgData name="Madeline Tan" userId="ab99d750-0769-40a5-943f-ebe218cbf262" providerId="ADAL" clId="{13BBE98D-08A5-40A6-9AE0-F266539E420F}" dt="2023-02-15T20:35:31.228" v="462" actId="26606"/>
          <ac:spMkLst>
            <pc:docMk/>
            <pc:sldMk cId="2252021963" sldId="293"/>
            <ac:spMk id="10" creationId="{DAAE4CDD-124C-4DCF-9584-B6033B545DD5}"/>
          </ac:spMkLst>
        </pc:spChg>
        <pc:spChg chg="add">
          <ac:chgData name="Madeline Tan" userId="ab99d750-0769-40a5-943f-ebe218cbf262" providerId="ADAL" clId="{13BBE98D-08A5-40A6-9AE0-F266539E420F}" dt="2023-02-15T20:35:31.228" v="462" actId="26606"/>
          <ac:spMkLst>
            <pc:docMk/>
            <pc:sldMk cId="2252021963" sldId="293"/>
            <ac:spMk id="12" creationId="{081E4A58-353D-44AE-B2FC-2A74E2E400F7}"/>
          </ac:spMkLst>
        </pc:spChg>
      </pc:sldChg>
      <pc:sldChg chg="del">
        <pc:chgData name="Madeline Tan" userId="ab99d750-0769-40a5-943f-ebe218cbf262" providerId="ADAL" clId="{13BBE98D-08A5-40A6-9AE0-F266539E420F}" dt="2023-02-16T18:55:00.837" v="1486" actId="47"/>
        <pc:sldMkLst>
          <pc:docMk/>
          <pc:sldMk cId="1926577022" sldId="299"/>
        </pc:sldMkLst>
      </pc:sldChg>
      <pc:sldChg chg="addSp delSp modSp mod">
        <pc:chgData name="Madeline Tan" userId="ab99d750-0769-40a5-943f-ebe218cbf262" providerId="ADAL" clId="{13BBE98D-08A5-40A6-9AE0-F266539E420F}" dt="2023-02-19T21:16:48.893" v="1627" actId="403"/>
        <pc:sldMkLst>
          <pc:docMk/>
          <pc:sldMk cId="4205427967" sldId="300"/>
        </pc:sldMkLst>
        <pc:spChg chg="mod">
          <ac:chgData name="Madeline Tan" userId="ab99d750-0769-40a5-943f-ebe218cbf262" providerId="ADAL" clId="{13BBE98D-08A5-40A6-9AE0-F266539E420F}" dt="2023-02-19T21:16:38.393" v="1619" actId="26606"/>
          <ac:spMkLst>
            <pc:docMk/>
            <pc:sldMk cId="4205427967" sldId="300"/>
            <ac:spMk id="5" creationId="{14230584-8D4B-6658-D759-7F65F114DD88}"/>
          </ac:spMkLst>
        </pc:spChg>
        <pc:spChg chg="mod">
          <ac:chgData name="Madeline Tan" userId="ab99d750-0769-40a5-943f-ebe218cbf262" providerId="ADAL" clId="{13BBE98D-08A5-40A6-9AE0-F266539E420F}" dt="2023-02-19T21:16:48.893" v="1627" actId="403"/>
          <ac:spMkLst>
            <pc:docMk/>
            <pc:sldMk cId="4205427967" sldId="300"/>
            <ac:spMk id="6" creationId="{AC99AA41-FD06-FC4E-FA10-D5B83CE4D99C}"/>
          </ac:spMkLst>
        </pc:spChg>
        <pc:spChg chg="del">
          <ac:chgData name="Madeline Tan" userId="ab99d750-0769-40a5-943f-ebe218cbf262" providerId="ADAL" clId="{13BBE98D-08A5-40A6-9AE0-F266539E420F}" dt="2023-02-16T18:21:42.982" v="1241" actId="26606"/>
          <ac:spMkLst>
            <pc:docMk/>
            <pc:sldMk cId="4205427967" sldId="300"/>
            <ac:spMk id="11" creationId="{09588DA8-065E-4F6F-8EFD-43104AB2E0CF}"/>
          </ac:spMkLst>
        </pc:spChg>
        <pc:spChg chg="del">
          <ac:chgData name="Madeline Tan" userId="ab99d750-0769-40a5-943f-ebe218cbf262" providerId="ADAL" clId="{13BBE98D-08A5-40A6-9AE0-F266539E420F}" dt="2023-02-16T18:21:42.982" v="1241" actId="26606"/>
          <ac:spMkLst>
            <pc:docMk/>
            <pc:sldMk cId="4205427967" sldId="300"/>
            <ac:spMk id="13" creationId="{C4285719-470E-454C-AF62-8323075F1F5B}"/>
          </ac:spMkLst>
        </pc:spChg>
        <pc:spChg chg="del">
          <ac:chgData name="Madeline Tan" userId="ab99d750-0769-40a5-943f-ebe218cbf262" providerId="ADAL" clId="{13BBE98D-08A5-40A6-9AE0-F266539E420F}" dt="2023-02-16T18:21:42.982" v="1241" actId="26606"/>
          <ac:spMkLst>
            <pc:docMk/>
            <pc:sldMk cId="4205427967" sldId="300"/>
            <ac:spMk id="15" creationId="{CD9FE4EF-C4D8-49A0-B2FF-81D8DB7D8A24}"/>
          </ac:spMkLst>
        </pc:spChg>
        <pc:spChg chg="del">
          <ac:chgData name="Madeline Tan" userId="ab99d750-0769-40a5-943f-ebe218cbf262" providerId="ADAL" clId="{13BBE98D-08A5-40A6-9AE0-F266539E420F}" dt="2023-02-16T18:21:42.982" v="1241" actId="26606"/>
          <ac:spMkLst>
            <pc:docMk/>
            <pc:sldMk cId="4205427967" sldId="300"/>
            <ac:spMk id="17" creationId="{4300840D-0A0B-4512-BACA-B439D5B9C57C}"/>
          </ac:spMkLst>
        </pc:spChg>
        <pc:spChg chg="del">
          <ac:chgData name="Madeline Tan" userId="ab99d750-0769-40a5-943f-ebe218cbf262" providerId="ADAL" clId="{13BBE98D-08A5-40A6-9AE0-F266539E420F}" dt="2023-02-16T18:21:42.982" v="1241" actId="26606"/>
          <ac:spMkLst>
            <pc:docMk/>
            <pc:sldMk cId="4205427967" sldId="300"/>
            <ac:spMk id="19" creationId="{D2B78728-A580-49A7-84F9-6EF6F583ADE0}"/>
          </ac:spMkLst>
        </pc:spChg>
        <pc:spChg chg="del">
          <ac:chgData name="Madeline Tan" userId="ab99d750-0769-40a5-943f-ebe218cbf262" providerId="ADAL" clId="{13BBE98D-08A5-40A6-9AE0-F266539E420F}" dt="2023-02-16T18:21:42.982" v="1241" actId="26606"/>
          <ac:spMkLst>
            <pc:docMk/>
            <pc:sldMk cId="4205427967" sldId="300"/>
            <ac:spMk id="21" creationId="{38FAA1A1-D861-433F-88FA-1E9D6FD31D11}"/>
          </ac:spMkLst>
        </pc:spChg>
        <pc:spChg chg="del">
          <ac:chgData name="Madeline Tan" userId="ab99d750-0769-40a5-943f-ebe218cbf262" providerId="ADAL" clId="{13BBE98D-08A5-40A6-9AE0-F266539E420F}" dt="2023-02-16T18:21:42.982" v="1241" actId="26606"/>
          <ac:spMkLst>
            <pc:docMk/>
            <pc:sldMk cId="4205427967" sldId="300"/>
            <ac:spMk id="23" creationId="{8D71EDA1-87BF-4D5D-AB79-F346FD19278A}"/>
          </ac:spMkLst>
        </pc:spChg>
        <pc:spChg chg="add del">
          <ac:chgData name="Madeline Tan" userId="ab99d750-0769-40a5-943f-ebe218cbf262" providerId="ADAL" clId="{13BBE98D-08A5-40A6-9AE0-F266539E420F}" dt="2023-02-19T21:16:38.393" v="1619" actId="26606"/>
          <ac:spMkLst>
            <pc:docMk/>
            <pc:sldMk cId="4205427967" sldId="300"/>
            <ac:spMk id="28" creationId="{1BB867FF-FC45-48F7-8104-F89BE54909F1}"/>
          </ac:spMkLst>
        </pc:spChg>
        <pc:spChg chg="add del">
          <ac:chgData name="Madeline Tan" userId="ab99d750-0769-40a5-943f-ebe218cbf262" providerId="ADAL" clId="{13BBE98D-08A5-40A6-9AE0-F266539E420F}" dt="2023-02-19T21:16:38.393" v="1619" actId="26606"/>
          <ac:spMkLst>
            <pc:docMk/>
            <pc:sldMk cId="4205427967" sldId="300"/>
            <ac:spMk id="30" creationId="{8BB56887-D0D5-4F0C-9E19-7247EB83C8B7}"/>
          </ac:spMkLst>
        </pc:spChg>
        <pc:spChg chg="add del">
          <ac:chgData name="Madeline Tan" userId="ab99d750-0769-40a5-943f-ebe218cbf262" providerId="ADAL" clId="{13BBE98D-08A5-40A6-9AE0-F266539E420F}" dt="2023-02-19T21:16:38.393" v="1619" actId="26606"/>
          <ac:spMkLst>
            <pc:docMk/>
            <pc:sldMk cId="4205427967" sldId="300"/>
            <ac:spMk id="32" creationId="{081E4A58-353D-44AE-B2FC-2A74E2E400F7}"/>
          </ac:spMkLst>
        </pc:spChg>
        <pc:spChg chg="add">
          <ac:chgData name="Madeline Tan" userId="ab99d750-0769-40a5-943f-ebe218cbf262" providerId="ADAL" clId="{13BBE98D-08A5-40A6-9AE0-F266539E420F}" dt="2023-02-19T21:16:38.393" v="1619" actId="26606"/>
          <ac:spMkLst>
            <pc:docMk/>
            <pc:sldMk cId="4205427967" sldId="300"/>
            <ac:spMk id="37" creationId="{1C4A7C96-9E71-4CE8-ADCD-504C0D522B89}"/>
          </ac:spMkLst>
        </pc:spChg>
      </pc:sldChg>
      <pc:sldChg chg="modSp del mod">
        <pc:chgData name="Madeline Tan" userId="ab99d750-0769-40a5-943f-ebe218cbf262" providerId="ADAL" clId="{13BBE98D-08A5-40A6-9AE0-F266539E420F}" dt="2023-02-19T21:19:56.438" v="1646" actId="47"/>
        <pc:sldMkLst>
          <pc:docMk/>
          <pc:sldMk cId="1246198339" sldId="301"/>
        </pc:sldMkLst>
        <pc:spChg chg="mod">
          <ac:chgData name="Madeline Tan" userId="ab99d750-0769-40a5-943f-ebe218cbf262" providerId="ADAL" clId="{13BBE98D-08A5-40A6-9AE0-F266539E420F}" dt="2023-02-16T18:31:11.456" v="1327" actId="207"/>
          <ac:spMkLst>
            <pc:docMk/>
            <pc:sldMk cId="1246198339" sldId="301"/>
            <ac:spMk id="2" creationId="{6C0762CD-3E71-2640-5A55-9BEC5F2F05EB}"/>
          </ac:spMkLst>
        </pc:spChg>
        <pc:graphicFrameChg chg="mod">
          <ac:chgData name="Madeline Tan" userId="ab99d750-0769-40a5-943f-ebe218cbf262" providerId="ADAL" clId="{13BBE98D-08A5-40A6-9AE0-F266539E420F}" dt="2023-02-16T18:31:31.716" v="1328" actId="20577"/>
          <ac:graphicFrameMkLst>
            <pc:docMk/>
            <pc:sldMk cId="1246198339" sldId="301"/>
            <ac:graphicFrameMk id="11" creationId="{8643AAD1-F38C-4083-95F1-FD9FBC01CDF8}"/>
          </ac:graphicFrameMkLst>
        </pc:graphicFrameChg>
      </pc:sldChg>
      <pc:sldChg chg="addSp delSp modSp new mod modClrScheme chgLayout">
        <pc:chgData name="Madeline Tan" userId="ab99d750-0769-40a5-943f-ebe218cbf262" providerId="ADAL" clId="{13BBE98D-08A5-40A6-9AE0-F266539E420F}" dt="2023-02-15T20:18:26.759" v="328" actId="14100"/>
        <pc:sldMkLst>
          <pc:docMk/>
          <pc:sldMk cId="1941142540" sldId="304"/>
        </pc:sldMkLst>
        <pc:spChg chg="mod ord">
          <ac:chgData name="Madeline Tan" userId="ab99d750-0769-40a5-943f-ebe218cbf262" providerId="ADAL" clId="{13BBE98D-08A5-40A6-9AE0-F266539E420F}" dt="2023-02-15T20:11:47.254" v="295" actId="14100"/>
          <ac:spMkLst>
            <pc:docMk/>
            <pc:sldMk cId="1941142540" sldId="304"/>
            <ac:spMk id="2" creationId="{C0C3E6DE-A981-A745-37F5-7DB605444C9B}"/>
          </ac:spMkLst>
        </pc:spChg>
        <pc:spChg chg="add mod ord">
          <ac:chgData name="Madeline Tan" userId="ab99d750-0769-40a5-943f-ebe218cbf262" providerId="ADAL" clId="{13BBE98D-08A5-40A6-9AE0-F266539E420F}" dt="2023-02-15T20:18:26.759" v="328" actId="14100"/>
          <ac:spMkLst>
            <pc:docMk/>
            <pc:sldMk cId="1941142540" sldId="304"/>
            <ac:spMk id="3" creationId="{B35F33D2-ADEF-540E-5D6F-46CC4B6378EA}"/>
          </ac:spMkLst>
        </pc:spChg>
        <pc:spChg chg="add mod">
          <ac:chgData name="Madeline Tan" userId="ab99d750-0769-40a5-943f-ebe218cbf262" providerId="ADAL" clId="{13BBE98D-08A5-40A6-9AE0-F266539E420F}" dt="2023-02-15T20:17:40.519" v="324" actId="20577"/>
          <ac:spMkLst>
            <pc:docMk/>
            <pc:sldMk cId="1941142540" sldId="304"/>
            <ac:spMk id="5" creationId="{E9881D87-AFCF-2D88-65EF-3C59F4861BB6}"/>
          </ac:spMkLst>
        </pc:spChg>
        <pc:spChg chg="add del mod">
          <ac:chgData name="Madeline Tan" userId="ab99d750-0769-40a5-943f-ebe218cbf262" providerId="ADAL" clId="{13BBE98D-08A5-40A6-9AE0-F266539E420F}" dt="2023-02-15T20:12:27.038" v="304" actId="478"/>
          <ac:spMkLst>
            <pc:docMk/>
            <pc:sldMk cId="1941142540" sldId="304"/>
            <ac:spMk id="7" creationId="{290BF9F3-BF35-B8DA-B58C-C90BFFFFB93F}"/>
          </ac:spMkLst>
        </pc:spChg>
        <pc:picChg chg="add mod">
          <ac:chgData name="Madeline Tan" userId="ab99d750-0769-40a5-943f-ebe218cbf262" providerId="ADAL" clId="{13BBE98D-08A5-40A6-9AE0-F266539E420F}" dt="2023-02-15T20:17:44.673" v="325" actId="1076"/>
          <ac:picMkLst>
            <pc:docMk/>
            <pc:sldMk cId="1941142540" sldId="304"/>
            <ac:picMk id="9" creationId="{3D764D45-C1C8-A6B7-8232-C9AE12D9C31C}"/>
          </ac:picMkLst>
        </pc:picChg>
      </pc:sldChg>
      <pc:sldChg chg="addSp modSp new mod setBg modClrScheme chgLayout">
        <pc:chgData name="Madeline Tan" userId="ab99d750-0769-40a5-943f-ebe218cbf262" providerId="ADAL" clId="{13BBE98D-08A5-40A6-9AE0-F266539E420F}" dt="2023-02-16T18:58:17.883" v="1499" actId="403"/>
        <pc:sldMkLst>
          <pc:docMk/>
          <pc:sldMk cId="198455612" sldId="305"/>
        </pc:sldMkLst>
        <pc:spChg chg="mod ord">
          <ac:chgData name="Madeline Tan" userId="ab99d750-0769-40a5-943f-ebe218cbf262" providerId="ADAL" clId="{13BBE98D-08A5-40A6-9AE0-F266539E420F}" dt="2023-02-16T18:58:13.361" v="1495" actId="26606"/>
          <ac:spMkLst>
            <pc:docMk/>
            <pc:sldMk cId="198455612" sldId="305"/>
            <ac:spMk id="2" creationId="{8FA0C7EE-AE06-D7F0-ABE5-CB6DC93B1148}"/>
          </ac:spMkLst>
        </pc:spChg>
        <pc:spChg chg="add mod ord">
          <ac:chgData name="Madeline Tan" userId="ab99d750-0769-40a5-943f-ebe218cbf262" providerId="ADAL" clId="{13BBE98D-08A5-40A6-9AE0-F266539E420F}" dt="2023-02-16T18:58:17.883" v="1499" actId="403"/>
          <ac:spMkLst>
            <pc:docMk/>
            <pc:sldMk cId="198455612" sldId="305"/>
            <ac:spMk id="3" creationId="{F17E1B8C-36CE-8B73-B6F3-37655284E4B0}"/>
          </ac:spMkLst>
        </pc:spChg>
        <pc:spChg chg="add">
          <ac:chgData name="Madeline Tan" userId="ab99d750-0769-40a5-943f-ebe218cbf262" providerId="ADAL" clId="{13BBE98D-08A5-40A6-9AE0-F266539E420F}" dt="2023-02-16T18:58:13.361" v="1495" actId="26606"/>
          <ac:spMkLst>
            <pc:docMk/>
            <pc:sldMk cId="198455612" sldId="305"/>
            <ac:spMk id="8" creationId="{1BB867FF-FC45-48F7-8104-F89BE54909F1}"/>
          </ac:spMkLst>
        </pc:spChg>
        <pc:spChg chg="add">
          <ac:chgData name="Madeline Tan" userId="ab99d750-0769-40a5-943f-ebe218cbf262" providerId="ADAL" clId="{13BBE98D-08A5-40A6-9AE0-F266539E420F}" dt="2023-02-16T18:58:13.361" v="1495" actId="26606"/>
          <ac:spMkLst>
            <pc:docMk/>
            <pc:sldMk cId="198455612" sldId="305"/>
            <ac:spMk id="10" creationId="{8BB56887-D0D5-4F0C-9E19-7247EB83C8B7}"/>
          </ac:spMkLst>
        </pc:spChg>
        <pc:spChg chg="add">
          <ac:chgData name="Madeline Tan" userId="ab99d750-0769-40a5-943f-ebe218cbf262" providerId="ADAL" clId="{13BBE98D-08A5-40A6-9AE0-F266539E420F}" dt="2023-02-16T18:58:13.361" v="1495" actId="26606"/>
          <ac:spMkLst>
            <pc:docMk/>
            <pc:sldMk cId="198455612" sldId="305"/>
            <ac:spMk id="12" creationId="{081E4A58-353D-44AE-B2FC-2A74E2E400F7}"/>
          </ac:spMkLst>
        </pc:spChg>
      </pc:sldChg>
      <pc:sldChg chg="addSp delSp modSp new mod setBg">
        <pc:chgData name="Madeline Tan" userId="ab99d750-0769-40a5-943f-ebe218cbf262" providerId="ADAL" clId="{13BBE98D-08A5-40A6-9AE0-F266539E420F}" dt="2023-02-16T18:58:25.260" v="1504" actId="27636"/>
        <pc:sldMkLst>
          <pc:docMk/>
          <pc:sldMk cId="3396809132" sldId="306"/>
        </pc:sldMkLst>
        <pc:spChg chg="mod">
          <ac:chgData name="Madeline Tan" userId="ab99d750-0769-40a5-943f-ebe218cbf262" providerId="ADAL" clId="{13BBE98D-08A5-40A6-9AE0-F266539E420F}" dt="2023-02-16T18:13:44.316" v="752" actId="26606"/>
          <ac:spMkLst>
            <pc:docMk/>
            <pc:sldMk cId="3396809132" sldId="306"/>
            <ac:spMk id="2" creationId="{78EF8E78-1EC4-F304-7EA9-76E2B61EBE5C}"/>
          </ac:spMkLst>
        </pc:spChg>
        <pc:spChg chg="del mod">
          <ac:chgData name="Madeline Tan" userId="ab99d750-0769-40a5-943f-ebe218cbf262" providerId="ADAL" clId="{13BBE98D-08A5-40A6-9AE0-F266539E420F}" dt="2023-02-15T20:23:21.328" v="372" actId="21"/>
          <ac:spMkLst>
            <pc:docMk/>
            <pc:sldMk cId="3396809132" sldId="306"/>
            <ac:spMk id="3" creationId="{917DB49F-2B28-E9E6-BAAF-DAE63BBB5E35}"/>
          </ac:spMkLst>
        </pc:spChg>
        <pc:spChg chg="add del">
          <ac:chgData name="Madeline Tan" userId="ab99d750-0769-40a5-943f-ebe218cbf262" providerId="ADAL" clId="{13BBE98D-08A5-40A6-9AE0-F266539E420F}" dt="2023-02-15T20:23:15.946" v="370"/>
          <ac:spMkLst>
            <pc:docMk/>
            <pc:sldMk cId="3396809132" sldId="306"/>
            <ac:spMk id="4" creationId="{65986AE2-31B5-7D3A-4F67-75314F75856F}"/>
          </ac:spMkLst>
        </pc:spChg>
        <pc:spChg chg="add del">
          <ac:chgData name="Madeline Tan" userId="ab99d750-0769-40a5-943f-ebe218cbf262" providerId="ADAL" clId="{13BBE98D-08A5-40A6-9AE0-F266539E420F}" dt="2023-02-15T20:23:15.946" v="370"/>
          <ac:spMkLst>
            <pc:docMk/>
            <pc:sldMk cId="3396809132" sldId="306"/>
            <ac:spMk id="5" creationId="{596EC009-D181-98E2-7DA3-694363EA8D18}"/>
          </ac:spMkLst>
        </pc:spChg>
        <pc:spChg chg="add del">
          <ac:chgData name="Madeline Tan" userId="ab99d750-0769-40a5-943f-ebe218cbf262" providerId="ADAL" clId="{13BBE98D-08A5-40A6-9AE0-F266539E420F}" dt="2023-02-15T20:23:21.328" v="372" actId="21"/>
          <ac:spMkLst>
            <pc:docMk/>
            <pc:sldMk cId="3396809132" sldId="306"/>
            <ac:spMk id="6" creationId="{A1E8B940-E5A0-0E51-FB58-1AD9483F7C73}"/>
          </ac:spMkLst>
        </pc:spChg>
        <pc:spChg chg="add del">
          <ac:chgData name="Madeline Tan" userId="ab99d750-0769-40a5-943f-ebe218cbf262" providerId="ADAL" clId="{13BBE98D-08A5-40A6-9AE0-F266539E420F}" dt="2023-02-15T20:23:21.328" v="372" actId="21"/>
          <ac:spMkLst>
            <pc:docMk/>
            <pc:sldMk cId="3396809132" sldId="306"/>
            <ac:spMk id="7" creationId="{C99646BA-BD0E-4FD8-9702-A68C62E6448E}"/>
          </ac:spMkLst>
        </pc:spChg>
        <pc:spChg chg="add mod">
          <ac:chgData name="Madeline Tan" userId="ab99d750-0769-40a5-943f-ebe218cbf262" providerId="ADAL" clId="{13BBE98D-08A5-40A6-9AE0-F266539E420F}" dt="2023-02-16T18:58:25.260" v="1504" actId="27636"/>
          <ac:spMkLst>
            <pc:docMk/>
            <pc:sldMk cId="3396809132" sldId="306"/>
            <ac:spMk id="8" creationId="{A945E104-CE93-DF3D-24AD-5514C930D67A}"/>
          </ac:spMkLst>
        </pc:spChg>
        <pc:spChg chg="add">
          <ac:chgData name="Madeline Tan" userId="ab99d750-0769-40a5-943f-ebe218cbf262" providerId="ADAL" clId="{13BBE98D-08A5-40A6-9AE0-F266539E420F}" dt="2023-02-16T18:13:44.316" v="752" actId="26606"/>
          <ac:spMkLst>
            <pc:docMk/>
            <pc:sldMk cId="3396809132" sldId="306"/>
            <ac:spMk id="13" creationId="{2B566528-1B12-4246-9431-5C2D7D081168}"/>
          </ac:spMkLst>
        </pc:spChg>
        <pc:spChg chg="add">
          <ac:chgData name="Madeline Tan" userId="ab99d750-0769-40a5-943f-ebe218cbf262" providerId="ADAL" clId="{13BBE98D-08A5-40A6-9AE0-F266539E420F}" dt="2023-02-16T18:13:44.316" v="752" actId="26606"/>
          <ac:spMkLst>
            <pc:docMk/>
            <pc:sldMk cId="3396809132" sldId="306"/>
            <ac:spMk id="15" creationId="{2E80C965-DB6D-4F81-9E9E-B027384D0BD6}"/>
          </ac:spMkLst>
        </pc:spChg>
        <pc:spChg chg="add">
          <ac:chgData name="Madeline Tan" userId="ab99d750-0769-40a5-943f-ebe218cbf262" providerId="ADAL" clId="{13BBE98D-08A5-40A6-9AE0-F266539E420F}" dt="2023-02-16T18:13:44.316" v="752" actId="26606"/>
          <ac:spMkLst>
            <pc:docMk/>
            <pc:sldMk cId="3396809132" sldId="306"/>
            <ac:spMk id="17" creationId="{A580F890-B085-4E95-96AA-55AEBEC5CE6E}"/>
          </ac:spMkLst>
        </pc:spChg>
        <pc:spChg chg="add">
          <ac:chgData name="Madeline Tan" userId="ab99d750-0769-40a5-943f-ebe218cbf262" providerId="ADAL" clId="{13BBE98D-08A5-40A6-9AE0-F266539E420F}" dt="2023-02-16T18:13:44.316" v="752" actId="26606"/>
          <ac:spMkLst>
            <pc:docMk/>
            <pc:sldMk cId="3396809132" sldId="306"/>
            <ac:spMk id="19" creationId="{D3F51FEB-38FB-4F6C-9F7B-2F2AFAB65463}"/>
          </ac:spMkLst>
        </pc:spChg>
        <pc:spChg chg="add">
          <ac:chgData name="Madeline Tan" userId="ab99d750-0769-40a5-943f-ebe218cbf262" providerId="ADAL" clId="{13BBE98D-08A5-40A6-9AE0-F266539E420F}" dt="2023-02-16T18:13:44.316" v="752" actId="26606"/>
          <ac:spMkLst>
            <pc:docMk/>
            <pc:sldMk cId="3396809132" sldId="306"/>
            <ac:spMk id="21" creationId="{1E547BA6-BAE0-43BB-A7CA-60F69CE252F0}"/>
          </ac:spMkLst>
        </pc:spChg>
        <pc:picChg chg="add del">
          <ac:chgData name="Madeline Tan" userId="ab99d750-0769-40a5-943f-ebe218cbf262" providerId="ADAL" clId="{13BBE98D-08A5-40A6-9AE0-F266539E420F}" dt="2023-02-15T20:23:15.946" v="370"/>
          <ac:picMkLst>
            <pc:docMk/>
            <pc:sldMk cId="3396809132" sldId="306"/>
            <ac:picMk id="1025" creationId="{F80F2EE3-AA3B-773A-A32F-748BBC3D5629}"/>
          </ac:picMkLst>
        </pc:picChg>
        <pc:picChg chg="add del">
          <ac:chgData name="Madeline Tan" userId="ab99d750-0769-40a5-943f-ebe218cbf262" providerId="ADAL" clId="{13BBE98D-08A5-40A6-9AE0-F266539E420F}" dt="2023-02-15T20:23:21.328" v="372" actId="21"/>
          <ac:picMkLst>
            <pc:docMk/>
            <pc:sldMk cId="3396809132" sldId="306"/>
            <ac:picMk id="1028" creationId="{288FAB19-56D0-9AA3-CC55-4FD3BC83363D}"/>
          </ac:picMkLst>
        </pc:picChg>
      </pc:sldChg>
      <pc:sldChg chg="addSp delSp modSp new mod setBg">
        <pc:chgData name="Madeline Tan" userId="ab99d750-0769-40a5-943f-ebe218cbf262" providerId="ADAL" clId="{13BBE98D-08A5-40A6-9AE0-F266539E420F}" dt="2023-02-19T21:11:13.189" v="1570" actId="403"/>
        <pc:sldMkLst>
          <pc:docMk/>
          <pc:sldMk cId="4080600226" sldId="307"/>
        </pc:sldMkLst>
        <pc:spChg chg="mod">
          <ac:chgData name="Madeline Tan" userId="ab99d750-0769-40a5-943f-ebe218cbf262" providerId="ADAL" clId="{13BBE98D-08A5-40A6-9AE0-F266539E420F}" dt="2023-02-16T18:13:56.142" v="754" actId="26606"/>
          <ac:spMkLst>
            <pc:docMk/>
            <pc:sldMk cId="4080600226" sldId="307"/>
            <ac:spMk id="2" creationId="{3FFC45A5-D53C-DC0A-33BE-44783BB93393}"/>
          </ac:spMkLst>
        </pc:spChg>
        <pc:spChg chg="mod">
          <ac:chgData name="Madeline Tan" userId="ab99d750-0769-40a5-943f-ebe218cbf262" providerId="ADAL" clId="{13BBE98D-08A5-40A6-9AE0-F266539E420F}" dt="2023-02-19T21:11:13.189" v="1570" actId="403"/>
          <ac:spMkLst>
            <pc:docMk/>
            <pc:sldMk cId="4080600226" sldId="307"/>
            <ac:spMk id="3" creationId="{DE691A3D-DD99-EF4D-54F4-7750A42554BC}"/>
          </ac:spMkLst>
        </pc:spChg>
        <pc:spChg chg="add del">
          <ac:chgData name="Madeline Tan" userId="ab99d750-0769-40a5-943f-ebe218cbf262" providerId="ADAL" clId="{13BBE98D-08A5-40A6-9AE0-F266539E420F}" dt="2023-02-15T20:23:52.949" v="377"/>
          <ac:spMkLst>
            <pc:docMk/>
            <pc:sldMk cId="4080600226" sldId="307"/>
            <ac:spMk id="4" creationId="{9AF2490F-F464-427B-8082-7374EB532CB7}"/>
          </ac:spMkLst>
        </pc:spChg>
        <pc:spChg chg="add del">
          <ac:chgData name="Madeline Tan" userId="ab99d750-0769-40a5-943f-ebe218cbf262" providerId="ADAL" clId="{13BBE98D-08A5-40A6-9AE0-F266539E420F}" dt="2023-02-15T20:23:52.949" v="377"/>
          <ac:spMkLst>
            <pc:docMk/>
            <pc:sldMk cId="4080600226" sldId="307"/>
            <ac:spMk id="5" creationId="{B1D3E270-DB83-41D4-B5D2-AD04B9D76F29}"/>
          </ac:spMkLst>
        </pc:spChg>
        <pc:spChg chg="add del">
          <ac:chgData name="Madeline Tan" userId="ab99d750-0769-40a5-943f-ebe218cbf262" providerId="ADAL" clId="{13BBE98D-08A5-40A6-9AE0-F266539E420F}" dt="2023-02-15T20:24:06.021" v="379"/>
          <ac:spMkLst>
            <pc:docMk/>
            <pc:sldMk cId="4080600226" sldId="307"/>
            <ac:spMk id="6" creationId="{D03A706D-08F9-59A7-8BAB-036FF86FA524}"/>
          </ac:spMkLst>
        </pc:spChg>
        <pc:spChg chg="add">
          <ac:chgData name="Madeline Tan" userId="ab99d750-0769-40a5-943f-ebe218cbf262" providerId="ADAL" clId="{13BBE98D-08A5-40A6-9AE0-F266539E420F}" dt="2023-02-16T18:13:56.142" v="754" actId="26606"/>
          <ac:spMkLst>
            <pc:docMk/>
            <pc:sldMk cId="4080600226" sldId="307"/>
            <ac:spMk id="8" creationId="{100EDD19-6802-4EC3-95CE-CFFAB042CFD6}"/>
          </ac:spMkLst>
        </pc:spChg>
        <pc:spChg chg="add">
          <ac:chgData name="Madeline Tan" userId="ab99d750-0769-40a5-943f-ebe218cbf262" providerId="ADAL" clId="{13BBE98D-08A5-40A6-9AE0-F266539E420F}" dt="2023-02-16T18:13:56.142" v="754" actId="26606"/>
          <ac:spMkLst>
            <pc:docMk/>
            <pc:sldMk cId="4080600226" sldId="307"/>
            <ac:spMk id="10" creationId="{DB17E863-922E-4C26-BD64-E8FD41D28661}"/>
          </ac:spMkLst>
        </pc:spChg>
        <pc:picChg chg="add del">
          <ac:chgData name="Madeline Tan" userId="ab99d750-0769-40a5-943f-ebe218cbf262" providerId="ADAL" clId="{13BBE98D-08A5-40A6-9AE0-F266539E420F}" dt="2023-02-15T20:23:52.949" v="377"/>
          <ac:picMkLst>
            <pc:docMk/>
            <pc:sldMk cId="4080600226" sldId="307"/>
            <ac:picMk id="2049" creationId="{DF3176AB-445F-1EEE-C09D-669D41EEC7F5}"/>
          </ac:picMkLst>
        </pc:picChg>
        <pc:picChg chg="add del">
          <ac:chgData name="Madeline Tan" userId="ab99d750-0769-40a5-943f-ebe218cbf262" providerId="ADAL" clId="{13BBE98D-08A5-40A6-9AE0-F266539E420F}" dt="2023-02-15T20:24:06.021" v="379"/>
          <ac:picMkLst>
            <pc:docMk/>
            <pc:sldMk cId="4080600226" sldId="307"/>
            <ac:picMk id="2052" creationId="{DE2B492F-07F4-DE81-1D02-C33CC80D44E5}"/>
          </ac:picMkLst>
        </pc:picChg>
        <pc:picChg chg="add del mod">
          <ac:chgData name="Madeline Tan" userId="ab99d750-0769-40a5-943f-ebe218cbf262" providerId="ADAL" clId="{13BBE98D-08A5-40A6-9AE0-F266539E420F}" dt="2023-02-16T18:13:13.556" v="748" actId="21"/>
          <ac:picMkLst>
            <pc:docMk/>
            <pc:sldMk cId="4080600226" sldId="307"/>
            <ac:picMk id="2054" creationId="{991FCFE1-E968-F53D-292C-139B1A67E0B0}"/>
          </ac:picMkLst>
        </pc:picChg>
      </pc:sldChg>
      <pc:sldChg chg="addSp delSp modSp new mod setBg">
        <pc:chgData name="Madeline Tan" userId="ab99d750-0769-40a5-943f-ebe218cbf262" providerId="ADAL" clId="{13BBE98D-08A5-40A6-9AE0-F266539E420F}" dt="2023-02-19T21:19:04.484" v="1644" actId="27636"/>
        <pc:sldMkLst>
          <pc:docMk/>
          <pc:sldMk cId="1582647755" sldId="308"/>
        </pc:sldMkLst>
        <pc:spChg chg="mod">
          <ac:chgData name="Madeline Tan" userId="ab99d750-0769-40a5-943f-ebe218cbf262" providerId="ADAL" clId="{13BBE98D-08A5-40A6-9AE0-F266539E420F}" dt="2023-02-19T21:18:50.651" v="1638" actId="26606"/>
          <ac:spMkLst>
            <pc:docMk/>
            <pc:sldMk cId="1582647755" sldId="308"/>
            <ac:spMk id="2" creationId="{4BF7B323-CC5D-655E-C74C-1002188EAFB9}"/>
          </ac:spMkLst>
        </pc:spChg>
        <pc:spChg chg="mod">
          <ac:chgData name="Madeline Tan" userId="ab99d750-0769-40a5-943f-ebe218cbf262" providerId="ADAL" clId="{13BBE98D-08A5-40A6-9AE0-F266539E420F}" dt="2023-02-19T21:19:04.484" v="1644" actId="27636"/>
          <ac:spMkLst>
            <pc:docMk/>
            <pc:sldMk cId="1582647755" sldId="308"/>
            <ac:spMk id="3" creationId="{E1073B9B-00BB-949B-8D15-CA285A858C65}"/>
          </ac:spMkLst>
        </pc:spChg>
        <pc:spChg chg="add del">
          <ac:chgData name="Madeline Tan" userId="ab99d750-0769-40a5-943f-ebe218cbf262" providerId="ADAL" clId="{13BBE98D-08A5-40A6-9AE0-F266539E420F}" dt="2023-02-16T18:26:53.488" v="1319" actId="26606"/>
          <ac:spMkLst>
            <pc:docMk/>
            <pc:sldMk cId="1582647755" sldId="308"/>
            <ac:spMk id="4103" creationId="{45D37F4E-DDB4-456B-97E0-9937730A039F}"/>
          </ac:spMkLst>
        </pc:spChg>
        <pc:spChg chg="add del">
          <ac:chgData name="Madeline Tan" userId="ab99d750-0769-40a5-943f-ebe218cbf262" providerId="ADAL" clId="{13BBE98D-08A5-40A6-9AE0-F266539E420F}" dt="2023-02-16T18:26:53.488" v="1319" actId="26606"/>
          <ac:spMkLst>
            <pc:docMk/>
            <pc:sldMk cId="1582647755" sldId="308"/>
            <ac:spMk id="4105" creationId="{B2DD41CD-8F47-4F56-AD12-4E2FF7696987}"/>
          </ac:spMkLst>
        </pc:spChg>
        <pc:spChg chg="add del">
          <ac:chgData name="Madeline Tan" userId="ab99d750-0769-40a5-943f-ebe218cbf262" providerId="ADAL" clId="{13BBE98D-08A5-40A6-9AE0-F266539E420F}" dt="2023-02-19T21:18:50.651" v="1638" actId="26606"/>
          <ac:spMkLst>
            <pc:docMk/>
            <pc:sldMk cId="1582647755" sldId="308"/>
            <ac:spMk id="4110" creationId="{2B566528-1B12-4246-9431-5C2D7D081168}"/>
          </ac:spMkLst>
        </pc:spChg>
        <pc:spChg chg="add del">
          <ac:chgData name="Madeline Tan" userId="ab99d750-0769-40a5-943f-ebe218cbf262" providerId="ADAL" clId="{13BBE98D-08A5-40A6-9AE0-F266539E420F}" dt="2023-02-19T21:18:50.651" v="1638" actId="26606"/>
          <ac:spMkLst>
            <pc:docMk/>
            <pc:sldMk cId="1582647755" sldId="308"/>
            <ac:spMk id="4112" creationId="{2E80C965-DB6D-4F81-9E9E-B027384D0BD6}"/>
          </ac:spMkLst>
        </pc:spChg>
        <pc:spChg chg="add del">
          <ac:chgData name="Madeline Tan" userId="ab99d750-0769-40a5-943f-ebe218cbf262" providerId="ADAL" clId="{13BBE98D-08A5-40A6-9AE0-F266539E420F}" dt="2023-02-19T21:18:50.651" v="1638" actId="26606"/>
          <ac:spMkLst>
            <pc:docMk/>
            <pc:sldMk cId="1582647755" sldId="308"/>
            <ac:spMk id="4114" creationId="{A580F890-B085-4E95-96AA-55AEBEC5CE6E}"/>
          </ac:spMkLst>
        </pc:spChg>
        <pc:spChg chg="add del">
          <ac:chgData name="Madeline Tan" userId="ab99d750-0769-40a5-943f-ebe218cbf262" providerId="ADAL" clId="{13BBE98D-08A5-40A6-9AE0-F266539E420F}" dt="2023-02-19T21:18:50.651" v="1638" actId="26606"/>
          <ac:spMkLst>
            <pc:docMk/>
            <pc:sldMk cId="1582647755" sldId="308"/>
            <ac:spMk id="4116" creationId="{D3F51FEB-38FB-4F6C-9F7B-2F2AFAB65463}"/>
          </ac:spMkLst>
        </pc:spChg>
        <pc:spChg chg="add del">
          <ac:chgData name="Madeline Tan" userId="ab99d750-0769-40a5-943f-ebe218cbf262" providerId="ADAL" clId="{13BBE98D-08A5-40A6-9AE0-F266539E420F}" dt="2023-02-19T21:18:50.651" v="1638" actId="26606"/>
          <ac:spMkLst>
            <pc:docMk/>
            <pc:sldMk cId="1582647755" sldId="308"/>
            <ac:spMk id="4118" creationId="{1E547BA6-BAE0-43BB-A7CA-60F69CE252F0}"/>
          </ac:spMkLst>
        </pc:spChg>
        <pc:spChg chg="add">
          <ac:chgData name="Madeline Tan" userId="ab99d750-0769-40a5-943f-ebe218cbf262" providerId="ADAL" clId="{13BBE98D-08A5-40A6-9AE0-F266539E420F}" dt="2023-02-19T21:18:50.651" v="1638" actId="26606"/>
          <ac:spMkLst>
            <pc:docMk/>
            <pc:sldMk cId="1582647755" sldId="308"/>
            <ac:spMk id="4123" creationId="{4F7EBAE4-9945-4473-9E34-B2C66EA0F03D}"/>
          </ac:spMkLst>
        </pc:spChg>
        <pc:spChg chg="add">
          <ac:chgData name="Madeline Tan" userId="ab99d750-0769-40a5-943f-ebe218cbf262" providerId="ADAL" clId="{13BBE98D-08A5-40A6-9AE0-F266539E420F}" dt="2023-02-19T21:18:50.651" v="1638" actId="26606"/>
          <ac:spMkLst>
            <pc:docMk/>
            <pc:sldMk cId="1582647755" sldId="308"/>
            <ac:spMk id="4125" creationId="{70BEB1E7-2F88-40BC-B73D-42E5B6F80BFC}"/>
          </ac:spMkLst>
        </pc:spChg>
        <pc:spChg chg="add">
          <ac:chgData name="Madeline Tan" userId="ab99d750-0769-40a5-943f-ebe218cbf262" providerId="ADAL" clId="{13BBE98D-08A5-40A6-9AE0-F266539E420F}" dt="2023-02-19T21:18:50.651" v="1638" actId="26606"/>
          <ac:spMkLst>
            <pc:docMk/>
            <pc:sldMk cId="1582647755" sldId="308"/>
            <ac:spMk id="4127" creationId="{A7B99495-F43F-4D80-A44F-2CB4764EB90B}"/>
          </ac:spMkLst>
        </pc:spChg>
        <pc:picChg chg="add mod">
          <ac:chgData name="Madeline Tan" userId="ab99d750-0769-40a5-943f-ebe218cbf262" providerId="ADAL" clId="{13BBE98D-08A5-40A6-9AE0-F266539E420F}" dt="2023-02-19T21:18:50.651" v="1638" actId="26606"/>
          <ac:picMkLst>
            <pc:docMk/>
            <pc:sldMk cId="1582647755" sldId="308"/>
            <ac:picMk id="4098" creationId="{E8A1476D-8EB5-BF89-F330-50640B5DF7E2}"/>
          </ac:picMkLst>
        </pc:picChg>
      </pc:sldChg>
      <pc:sldChg chg="addSp delSp modSp new mod chgLayout">
        <pc:chgData name="Madeline Tan" userId="ab99d750-0769-40a5-943f-ebe218cbf262" providerId="ADAL" clId="{13BBE98D-08A5-40A6-9AE0-F266539E420F}" dt="2023-02-19T21:11:39.788" v="1610" actId="20577"/>
        <pc:sldMkLst>
          <pc:docMk/>
          <pc:sldMk cId="2265847802" sldId="309"/>
        </pc:sldMkLst>
        <pc:spChg chg="del">
          <ac:chgData name="Madeline Tan" userId="ab99d750-0769-40a5-943f-ebe218cbf262" providerId="ADAL" clId="{13BBE98D-08A5-40A6-9AE0-F266539E420F}" dt="2023-02-16T18:19:47.211" v="1103" actId="478"/>
          <ac:spMkLst>
            <pc:docMk/>
            <pc:sldMk cId="2265847802" sldId="309"/>
            <ac:spMk id="2" creationId="{B6B53D8F-8B77-2A08-AC7D-016BFC681493}"/>
          </ac:spMkLst>
        </pc:spChg>
        <pc:spChg chg="del">
          <ac:chgData name="Madeline Tan" userId="ab99d750-0769-40a5-943f-ebe218cbf262" providerId="ADAL" clId="{13BBE98D-08A5-40A6-9AE0-F266539E420F}" dt="2023-02-16T18:19:48.642" v="1104" actId="478"/>
          <ac:spMkLst>
            <pc:docMk/>
            <pc:sldMk cId="2265847802" sldId="309"/>
            <ac:spMk id="3" creationId="{1979515D-9C74-4ED0-BCCC-C35345F8C8C9}"/>
          </ac:spMkLst>
        </pc:spChg>
        <pc:spChg chg="add del mod ord">
          <ac:chgData name="Madeline Tan" userId="ab99d750-0769-40a5-943f-ebe218cbf262" providerId="ADAL" clId="{13BBE98D-08A5-40A6-9AE0-F266539E420F}" dt="2023-02-16T18:21:14.369" v="1233" actId="478"/>
          <ac:spMkLst>
            <pc:docMk/>
            <pc:sldMk cId="2265847802" sldId="309"/>
            <ac:spMk id="5" creationId="{DF440A5B-BCC9-B878-A949-84FA4FB804F8}"/>
          </ac:spMkLst>
        </pc:spChg>
        <pc:spChg chg="add mod ord">
          <ac:chgData name="Madeline Tan" userId="ab99d750-0769-40a5-943f-ebe218cbf262" providerId="ADAL" clId="{13BBE98D-08A5-40A6-9AE0-F266539E420F}" dt="2023-02-19T21:11:39.788" v="1610" actId="20577"/>
          <ac:spMkLst>
            <pc:docMk/>
            <pc:sldMk cId="2265847802" sldId="309"/>
            <ac:spMk id="6" creationId="{4E563990-F1DB-E4E3-BE5C-8EB1874DDD67}"/>
          </ac:spMkLst>
        </pc:spChg>
        <pc:picChg chg="add del mod">
          <ac:chgData name="Madeline Tan" userId="ab99d750-0769-40a5-943f-ebe218cbf262" providerId="ADAL" clId="{13BBE98D-08A5-40A6-9AE0-F266539E420F}" dt="2023-02-16T18:21:07.986" v="1232" actId="478"/>
          <ac:picMkLst>
            <pc:docMk/>
            <pc:sldMk cId="2265847802" sldId="309"/>
            <ac:picMk id="4" creationId="{D30AC133-44FA-68B8-795C-98E13788BE14}"/>
          </ac:picMkLst>
        </pc:picChg>
      </pc:sldChg>
      <pc:sldChg chg="new del">
        <pc:chgData name="Madeline Tan" userId="ab99d750-0769-40a5-943f-ebe218cbf262" providerId="ADAL" clId="{13BBE98D-08A5-40A6-9AE0-F266539E420F}" dt="2023-02-16T18:23:46.597" v="1279" actId="47"/>
        <pc:sldMkLst>
          <pc:docMk/>
          <pc:sldMk cId="2300344930" sldId="310"/>
        </pc:sldMkLst>
      </pc:sldChg>
      <pc:sldChg chg="addSp delSp modSp add mod setBg">
        <pc:chgData name="Madeline Tan" userId="ab99d750-0769-40a5-943f-ebe218cbf262" providerId="ADAL" clId="{13BBE98D-08A5-40A6-9AE0-F266539E420F}" dt="2023-02-19T21:19:28.540" v="1645" actId="115"/>
        <pc:sldMkLst>
          <pc:docMk/>
          <pc:sldMk cId="913370400" sldId="311"/>
        </pc:sldMkLst>
        <pc:spChg chg="mod">
          <ac:chgData name="Madeline Tan" userId="ab99d750-0769-40a5-943f-ebe218cbf262" providerId="ADAL" clId="{13BBE98D-08A5-40A6-9AE0-F266539E420F}" dt="2023-02-16T18:24:40.284" v="1301" actId="26606"/>
          <ac:spMkLst>
            <pc:docMk/>
            <pc:sldMk cId="913370400" sldId="311"/>
            <ac:spMk id="2" creationId="{4BF7B323-CC5D-655E-C74C-1002188EAFB9}"/>
          </ac:spMkLst>
        </pc:spChg>
        <pc:spChg chg="mod">
          <ac:chgData name="Madeline Tan" userId="ab99d750-0769-40a5-943f-ebe218cbf262" providerId="ADAL" clId="{13BBE98D-08A5-40A6-9AE0-F266539E420F}" dt="2023-02-19T21:19:28.540" v="1645" actId="115"/>
          <ac:spMkLst>
            <pc:docMk/>
            <pc:sldMk cId="913370400" sldId="311"/>
            <ac:spMk id="3" creationId="{E1073B9B-00BB-949B-8D15-CA285A858C65}"/>
          </ac:spMkLst>
        </pc:spChg>
        <pc:spChg chg="add del">
          <ac:chgData name="Madeline Tan" userId="ab99d750-0769-40a5-943f-ebe218cbf262" providerId="ADAL" clId="{13BBE98D-08A5-40A6-9AE0-F266539E420F}" dt="2023-02-16T18:25:18.303" v="1304" actId="26606"/>
          <ac:spMkLst>
            <pc:docMk/>
            <pc:sldMk cId="913370400" sldId="311"/>
            <ac:spMk id="10" creationId="{4AC6B390-BC59-4F1D-A0EE-D71A92F0A0B2}"/>
          </ac:spMkLst>
        </pc:spChg>
        <pc:spChg chg="add del">
          <ac:chgData name="Madeline Tan" userId="ab99d750-0769-40a5-943f-ebe218cbf262" providerId="ADAL" clId="{13BBE98D-08A5-40A6-9AE0-F266539E420F}" dt="2023-02-16T18:25:18.303" v="1304" actId="26606"/>
          <ac:spMkLst>
            <pc:docMk/>
            <pc:sldMk cId="913370400" sldId="311"/>
            <ac:spMk id="12" creationId="{B6C60D79-16F1-4C4B-B7E3-7634E7069CDE}"/>
          </ac:spMkLst>
        </pc:spChg>
        <pc:spChg chg="add del">
          <ac:chgData name="Madeline Tan" userId="ab99d750-0769-40a5-943f-ebe218cbf262" providerId="ADAL" clId="{13BBE98D-08A5-40A6-9AE0-F266539E420F}" dt="2023-02-16T18:25:18.303" v="1304" actId="26606"/>
          <ac:spMkLst>
            <pc:docMk/>
            <pc:sldMk cId="913370400" sldId="311"/>
            <ac:spMk id="14" creationId="{426B127E-6498-4C77-9C9D-4553A5113B80}"/>
          </ac:spMkLst>
        </pc:spChg>
        <pc:spChg chg="add">
          <ac:chgData name="Madeline Tan" userId="ab99d750-0769-40a5-943f-ebe218cbf262" providerId="ADAL" clId="{13BBE98D-08A5-40A6-9AE0-F266539E420F}" dt="2023-02-16T18:25:18.303" v="1304" actId="26606"/>
          <ac:spMkLst>
            <pc:docMk/>
            <pc:sldMk cId="913370400" sldId="311"/>
            <ac:spMk id="3079" creationId="{4AC6B390-BC59-4F1D-A0EE-D71A92F0A0B2}"/>
          </ac:spMkLst>
        </pc:spChg>
        <pc:spChg chg="add">
          <ac:chgData name="Madeline Tan" userId="ab99d750-0769-40a5-943f-ebe218cbf262" providerId="ADAL" clId="{13BBE98D-08A5-40A6-9AE0-F266539E420F}" dt="2023-02-16T18:25:18.303" v="1304" actId="26606"/>
          <ac:spMkLst>
            <pc:docMk/>
            <pc:sldMk cId="913370400" sldId="311"/>
            <ac:spMk id="3081" creationId="{B6C60D79-16F1-4C4B-B7E3-7634E7069CDE}"/>
          </ac:spMkLst>
        </pc:spChg>
        <pc:spChg chg="add">
          <ac:chgData name="Madeline Tan" userId="ab99d750-0769-40a5-943f-ebe218cbf262" providerId="ADAL" clId="{13BBE98D-08A5-40A6-9AE0-F266539E420F}" dt="2023-02-16T18:25:18.303" v="1304" actId="26606"/>
          <ac:spMkLst>
            <pc:docMk/>
            <pc:sldMk cId="913370400" sldId="311"/>
            <ac:spMk id="3083" creationId="{426B127E-6498-4C77-9C9D-4553A5113B80}"/>
          </ac:spMkLst>
        </pc:spChg>
        <pc:picChg chg="add del">
          <ac:chgData name="Madeline Tan" userId="ab99d750-0769-40a5-943f-ebe218cbf262" providerId="ADAL" clId="{13BBE98D-08A5-40A6-9AE0-F266539E420F}" dt="2023-02-16T18:25:14.618" v="1302" actId="478"/>
          <ac:picMkLst>
            <pc:docMk/>
            <pc:sldMk cId="913370400" sldId="311"/>
            <ac:picMk id="7" creationId="{6925D897-DD4A-2AAF-8342-ABCAE95E426D}"/>
          </ac:picMkLst>
        </pc:picChg>
        <pc:picChg chg="add mod ord">
          <ac:chgData name="Madeline Tan" userId="ab99d750-0769-40a5-943f-ebe218cbf262" providerId="ADAL" clId="{13BBE98D-08A5-40A6-9AE0-F266539E420F}" dt="2023-02-16T18:25:18.303" v="1304" actId="26606"/>
          <ac:picMkLst>
            <pc:docMk/>
            <pc:sldMk cId="913370400" sldId="311"/>
            <ac:picMk id="3074" creationId="{EDE92AF4-EFA0-7583-7EB7-CDAC348907E5}"/>
          </ac:picMkLst>
        </pc:picChg>
      </pc:sldChg>
      <pc:sldChg chg="addSp delSp modSp new mod">
        <pc:chgData name="Madeline Tan" userId="ab99d750-0769-40a5-943f-ebe218cbf262" providerId="ADAL" clId="{13BBE98D-08A5-40A6-9AE0-F266539E420F}" dt="2023-02-16T18:37:06.819" v="1458" actId="14734"/>
        <pc:sldMkLst>
          <pc:docMk/>
          <pc:sldMk cId="494615483" sldId="312"/>
        </pc:sldMkLst>
        <pc:spChg chg="del">
          <ac:chgData name="Madeline Tan" userId="ab99d750-0769-40a5-943f-ebe218cbf262" providerId="ADAL" clId="{13BBE98D-08A5-40A6-9AE0-F266539E420F}" dt="2023-02-16T18:35:04.329" v="1403" actId="478"/>
          <ac:spMkLst>
            <pc:docMk/>
            <pc:sldMk cId="494615483" sldId="312"/>
            <ac:spMk id="2" creationId="{AA7A946C-4954-A259-4857-F76E9D887548}"/>
          </ac:spMkLst>
        </pc:spChg>
        <pc:graphicFrameChg chg="add mod modGraphic">
          <ac:chgData name="Madeline Tan" userId="ab99d750-0769-40a5-943f-ebe218cbf262" providerId="ADAL" clId="{13BBE98D-08A5-40A6-9AE0-F266539E420F}" dt="2023-02-16T18:37:06.819" v="1458" actId="14734"/>
          <ac:graphicFrameMkLst>
            <pc:docMk/>
            <pc:sldMk cId="494615483" sldId="312"/>
            <ac:graphicFrameMk id="3" creationId="{ED157EE6-123D-AFBD-E100-E63D9F602025}"/>
          </ac:graphicFrameMkLst>
        </pc:graphicFrameChg>
        <pc:picChg chg="add del">
          <ac:chgData name="Madeline Tan" userId="ab99d750-0769-40a5-943f-ebe218cbf262" providerId="ADAL" clId="{13BBE98D-08A5-40A6-9AE0-F266539E420F}" dt="2023-02-16T18:34:56.139" v="1401" actId="478"/>
          <ac:picMkLst>
            <pc:docMk/>
            <pc:sldMk cId="494615483" sldId="312"/>
            <ac:picMk id="5122" creationId="{D4AF44A3-2367-D6A9-100E-B87BC0239661}"/>
          </ac:picMkLst>
        </pc:picChg>
      </pc:sldChg>
      <pc:sldChg chg="modSp add mod">
        <pc:chgData name="Madeline Tan" userId="ab99d750-0769-40a5-943f-ebe218cbf262" providerId="ADAL" clId="{13BBE98D-08A5-40A6-9AE0-F266539E420F}" dt="2023-02-16T18:37:55.442" v="1467" actId="1076"/>
        <pc:sldMkLst>
          <pc:docMk/>
          <pc:sldMk cId="24784507" sldId="313"/>
        </pc:sldMkLst>
        <pc:graphicFrameChg chg="mod modGraphic">
          <ac:chgData name="Madeline Tan" userId="ab99d750-0769-40a5-943f-ebe218cbf262" providerId="ADAL" clId="{13BBE98D-08A5-40A6-9AE0-F266539E420F}" dt="2023-02-16T18:37:55.442" v="1467" actId="1076"/>
          <ac:graphicFrameMkLst>
            <pc:docMk/>
            <pc:sldMk cId="24784507" sldId="313"/>
            <ac:graphicFrameMk id="3" creationId="{ED157EE6-123D-AFBD-E100-E63D9F602025}"/>
          </ac:graphicFrameMkLst>
        </pc:graphicFrameChg>
      </pc:sldChg>
      <pc:sldChg chg="addSp delSp modSp new mod ord modClrScheme chgLayout">
        <pc:chgData name="Madeline Tan" userId="ab99d750-0769-40a5-943f-ebe218cbf262" providerId="ADAL" clId="{13BBE98D-08A5-40A6-9AE0-F266539E420F}" dt="2023-02-16T18:54:01.414" v="1480"/>
        <pc:sldMkLst>
          <pc:docMk/>
          <pc:sldMk cId="2799031635" sldId="314"/>
        </pc:sldMkLst>
        <pc:spChg chg="del">
          <ac:chgData name="Madeline Tan" userId="ab99d750-0769-40a5-943f-ebe218cbf262" providerId="ADAL" clId="{13BBE98D-08A5-40A6-9AE0-F266539E420F}" dt="2023-02-16T18:51:14.273" v="1469" actId="700"/>
          <ac:spMkLst>
            <pc:docMk/>
            <pc:sldMk cId="2799031635" sldId="314"/>
            <ac:spMk id="2" creationId="{05AD868D-4E4A-F7C3-A3E2-8D3D07B221EF}"/>
          </ac:spMkLst>
        </pc:spChg>
        <pc:spChg chg="del">
          <ac:chgData name="Madeline Tan" userId="ab99d750-0769-40a5-943f-ebe218cbf262" providerId="ADAL" clId="{13BBE98D-08A5-40A6-9AE0-F266539E420F}" dt="2023-02-16T18:51:14.273" v="1469" actId="700"/>
          <ac:spMkLst>
            <pc:docMk/>
            <pc:sldMk cId="2799031635" sldId="314"/>
            <ac:spMk id="3" creationId="{A08EBB10-4C67-8E24-C188-040A4C64E73B}"/>
          </ac:spMkLst>
        </pc:spChg>
        <pc:spChg chg="del">
          <ac:chgData name="Madeline Tan" userId="ab99d750-0769-40a5-943f-ebe218cbf262" providerId="ADAL" clId="{13BBE98D-08A5-40A6-9AE0-F266539E420F}" dt="2023-02-16T18:51:14.273" v="1469" actId="700"/>
          <ac:spMkLst>
            <pc:docMk/>
            <pc:sldMk cId="2799031635" sldId="314"/>
            <ac:spMk id="4" creationId="{A7477DE2-DA1E-CFB6-D774-3F55841067DA}"/>
          </ac:spMkLst>
        </pc:spChg>
        <pc:spChg chg="del">
          <ac:chgData name="Madeline Tan" userId="ab99d750-0769-40a5-943f-ebe218cbf262" providerId="ADAL" clId="{13BBE98D-08A5-40A6-9AE0-F266539E420F}" dt="2023-02-16T18:51:14.273" v="1469" actId="700"/>
          <ac:spMkLst>
            <pc:docMk/>
            <pc:sldMk cId="2799031635" sldId="314"/>
            <ac:spMk id="5" creationId="{F8B91892-E5E9-BAC8-C0B7-829024B3CA64}"/>
          </ac:spMkLst>
        </pc:spChg>
        <pc:spChg chg="del">
          <ac:chgData name="Madeline Tan" userId="ab99d750-0769-40a5-943f-ebe218cbf262" providerId="ADAL" clId="{13BBE98D-08A5-40A6-9AE0-F266539E420F}" dt="2023-02-16T18:51:14.273" v="1469" actId="700"/>
          <ac:spMkLst>
            <pc:docMk/>
            <pc:sldMk cId="2799031635" sldId="314"/>
            <ac:spMk id="6" creationId="{9CC9C5AF-9182-9BAB-C71A-A11846018CE2}"/>
          </ac:spMkLst>
        </pc:spChg>
        <pc:picChg chg="add mod modCrop">
          <ac:chgData name="Madeline Tan" userId="ab99d750-0769-40a5-943f-ebe218cbf262" providerId="ADAL" clId="{13BBE98D-08A5-40A6-9AE0-F266539E420F}" dt="2023-02-16T18:51:40.347" v="1476" actId="1076"/>
          <ac:picMkLst>
            <pc:docMk/>
            <pc:sldMk cId="2799031635" sldId="314"/>
            <ac:picMk id="8" creationId="{F2CA3F1A-B239-3B26-2E57-595603ABAB80}"/>
          </ac:picMkLst>
        </pc:picChg>
      </pc:sldChg>
      <pc:sldChg chg="addSp new mod ord">
        <pc:chgData name="Madeline Tan" userId="ab99d750-0769-40a5-943f-ebe218cbf262" providerId="ADAL" clId="{13BBE98D-08A5-40A6-9AE0-F266539E420F}" dt="2023-02-16T18:54:05.907" v="1484"/>
        <pc:sldMkLst>
          <pc:docMk/>
          <pc:sldMk cId="2323214285" sldId="315"/>
        </pc:sldMkLst>
        <pc:picChg chg="add">
          <ac:chgData name="Madeline Tan" userId="ab99d750-0769-40a5-943f-ebe218cbf262" providerId="ADAL" clId="{13BBE98D-08A5-40A6-9AE0-F266539E420F}" dt="2023-02-16T18:53:51.225" v="1478" actId="22"/>
          <ac:picMkLst>
            <pc:docMk/>
            <pc:sldMk cId="2323214285" sldId="315"/>
            <ac:picMk id="3" creationId="{C8149A5B-9C46-F96C-4C5A-F7AE0E4DD48A}"/>
          </ac:picMkLst>
        </pc:picChg>
      </pc:sldChg>
      <pc:sldChg chg="delSp add del mod">
        <pc:chgData name="Madeline Tan" userId="ab99d750-0769-40a5-943f-ebe218cbf262" providerId="ADAL" clId="{13BBE98D-08A5-40A6-9AE0-F266539E420F}" dt="2023-02-19T21:05:28.099" v="1527" actId="47"/>
        <pc:sldMkLst>
          <pc:docMk/>
          <pc:sldMk cId="113688497" sldId="472"/>
        </pc:sldMkLst>
        <pc:spChg chg="del">
          <ac:chgData name="Madeline Tan" userId="ab99d750-0769-40a5-943f-ebe218cbf262" providerId="ADAL" clId="{13BBE98D-08A5-40A6-9AE0-F266539E420F}" dt="2023-02-19T21:04:16.713" v="1518" actId="478"/>
          <ac:spMkLst>
            <pc:docMk/>
            <pc:sldMk cId="113688497" sldId="472"/>
            <ac:spMk id="8" creationId="{92042A2E-77C9-1DE5-0378-B607621A4EF9}"/>
          </ac:spMkLst>
        </pc:spChg>
      </pc:sldChg>
      <pc:sldChg chg="addSp delSp modSp add mod">
        <pc:chgData name="Madeline Tan" userId="ab99d750-0769-40a5-943f-ebe218cbf262" providerId="ADAL" clId="{13BBE98D-08A5-40A6-9AE0-F266539E420F}" dt="2023-02-19T21:09:02.533" v="1548" actId="1076"/>
        <pc:sldMkLst>
          <pc:docMk/>
          <pc:sldMk cId="1922768495" sldId="473"/>
        </pc:sldMkLst>
        <pc:spChg chg="del mod">
          <ac:chgData name="Madeline Tan" userId="ab99d750-0769-40a5-943f-ebe218cbf262" providerId="ADAL" clId="{13BBE98D-08A5-40A6-9AE0-F266539E420F}" dt="2023-02-19T21:08:21.970" v="1542" actId="478"/>
          <ac:spMkLst>
            <pc:docMk/>
            <pc:sldMk cId="1922768495" sldId="473"/>
            <ac:spMk id="4" creationId="{E6C9E2B3-5D7E-A287-66E5-7B5749B765F6}"/>
          </ac:spMkLst>
        </pc:spChg>
        <pc:spChg chg="del">
          <ac:chgData name="Madeline Tan" userId="ab99d750-0769-40a5-943f-ebe218cbf262" providerId="ADAL" clId="{13BBE98D-08A5-40A6-9AE0-F266539E420F}" dt="2023-02-19T21:08:13.261" v="1537" actId="478"/>
          <ac:spMkLst>
            <pc:docMk/>
            <pc:sldMk cId="1922768495" sldId="473"/>
            <ac:spMk id="5" creationId="{B7511335-CC3A-8AA1-5E25-91E83BBC1B72}"/>
          </ac:spMkLst>
        </pc:spChg>
        <pc:spChg chg="del">
          <ac:chgData name="Madeline Tan" userId="ab99d750-0769-40a5-943f-ebe218cbf262" providerId="ADAL" clId="{13BBE98D-08A5-40A6-9AE0-F266539E420F}" dt="2023-02-19T21:08:15.743" v="1539" actId="478"/>
          <ac:spMkLst>
            <pc:docMk/>
            <pc:sldMk cId="1922768495" sldId="473"/>
            <ac:spMk id="6" creationId="{C310D3DA-8BD3-4CE7-AA11-387BB30B4494}"/>
          </ac:spMkLst>
        </pc:spChg>
        <pc:spChg chg="del">
          <ac:chgData name="Madeline Tan" userId="ab99d750-0769-40a5-943f-ebe218cbf262" providerId="ADAL" clId="{13BBE98D-08A5-40A6-9AE0-F266539E420F}" dt="2023-02-19T21:08:12.495" v="1536" actId="478"/>
          <ac:spMkLst>
            <pc:docMk/>
            <pc:sldMk cId="1922768495" sldId="473"/>
            <ac:spMk id="7" creationId="{FE1B2BC6-2412-DA89-48BA-D4CADEA8E8B4}"/>
          </ac:spMkLst>
        </pc:spChg>
        <pc:spChg chg="del">
          <ac:chgData name="Madeline Tan" userId="ab99d750-0769-40a5-943f-ebe218cbf262" providerId="ADAL" clId="{13BBE98D-08A5-40A6-9AE0-F266539E420F}" dt="2023-02-19T21:08:14.882" v="1538" actId="478"/>
          <ac:spMkLst>
            <pc:docMk/>
            <pc:sldMk cId="1922768495" sldId="473"/>
            <ac:spMk id="8" creationId="{92042A2E-77C9-1DE5-0378-B607621A4EF9}"/>
          </ac:spMkLst>
        </pc:spChg>
        <pc:spChg chg="del">
          <ac:chgData name="Madeline Tan" userId="ab99d750-0769-40a5-943f-ebe218cbf262" providerId="ADAL" clId="{13BBE98D-08A5-40A6-9AE0-F266539E420F}" dt="2023-02-19T21:08:32.238" v="1545" actId="478"/>
          <ac:spMkLst>
            <pc:docMk/>
            <pc:sldMk cId="1922768495" sldId="473"/>
            <ac:spMk id="9" creationId="{3313458D-8EE8-DF03-B047-AA1644612DE2}"/>
          </ac:spMkLst>
        </pc:spChg>
        <pc:spChg chg="mod">
          <ac:chgData name="Madeline Tan" userId="ab99d750-0769-40a5-943f-ebe218cbf262" providerId="ADAL" clId="{13BBE98D-08A5-40A6-9AE0-F266539E420F}" dt="2023-02-19T21:08:38.604" v="1546" actId="1076"/>
          <ac:spMkLst>
            <pc:docMk/>
            <pc:sldMk cId="1922768495" sldId="473"/>
            <ac:spMk id="10" creationId="{7E90AEF2-3772-C5CB-912A-FEDE68511EA6}"/>
          </ac:spMkLst>
        </pc:spChg>
        <pc:spChg chg="del">
          <ac:chgData name="Madeline Tan" userId="ab99d750-0769-40a5-943f-ebe218cbf262" providerId="ADAL" clId="{13BBE98D-08A5-40A6-9AE0-F266539E420F}" dt="2023-02-19T21:08:26.029" v="1543" actId="478"/>
          <ac:spMkLst>
            <pc:docMk/>
            <pc:sldMk cId="1922768495" sldId="473"/>
            <ac:spMk id="11" creationId="{6C888F23-B86D-E94E-798E-32E50E6C1B8B}"/>
          </ac:spMkLst>
        </pc:spChg>
        <pc:spChg chg="add del mod">
          <ac:chgData name="Madeline Tan" userId="ab99d750-0769-40a5-943f-ebe218cbf262" providerId="ADAL" clId="{13BBE98D-08A5-40A6-9AE0-F266539E420F}" dt="2023-02-19T21:08:07.510" v="1533" actId="478"/>
          <ac:spMkLst>
            <pc:docMk/>
            <pc:sldMk cId="1922768495" sldId="473"/>
            <ac:spMk id="12" creationId="{15021439-B950-A3DE-046F-3390FA2F5C54}"/>
          </ac:spMkLst>
        </pc:spChg>
        <pc:spChg chg="add del mod">
          <ac:chgData name="Madeline Tan" userId="ab99d750-0769-40a5-943f-ebe218cbf262" providerId="ADAL" clId="{13BBE98D-08A5-40A6-9AE0-F266539E420F}" dt="2023-02-19T21:08:27.587" v="1544" actId="478"/>
          <ac:spMkLst>
            <pc:docMk/>
            <pc:sldMk cId="1922768495" sldId="473"/>
            <ac:spMk id="13" creationId="{AE6B1579-7EE5-144C-ED42-8871BCE46F6B}"/>
          </ac:spMkLst>
        </pc:spChg>
        <pc:picChg chg="add del mod">
          <ac:chgData name="Madeline Tan" userId="ab99d750-0769-40a5-943f-ebe218cbf262" providerId="ADAL" clId="{13BBE98D-08A5-40A6-9AE0-F266539E420F}" dt="2023-02-19T21:09:02.533" v="1548" actId="1076"/>
          <ac:picMkLst>
            <pc:docMk/>
            <pc:sldMk cId="1922768495" sldId="473"/>
            <ac:picMk id="2052" creationId="{F073A2B3-19ED-C483-6AE8-65D459E09DEA}"/>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32413-D012-4145-8DD0-1BBCCFE941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52F309-8FD9-44AD-B946-130A68406BE5}">
      <dgm:prSet/>
      <dgm:spPr/>
      <dgm:t>
        <a:bodyPr/>
        <a:lstStyle/>
        <a:p>
          <a:pPr>
            <a:lnSpc>
              <a:spcPct val="100000"/>
            </a:lnSpc>
          </a:pPr>
          <a:r>
            <a:rPr lang="en-GB" dirty="0">
              <a:solidFill>
                <a:schemeClr val="tx1"/>
              </a:solidFill>
            </a:rPr>
            <a:t>Groups are based on </a:t>
          </a:r>
          <a:r>
            <a:rPr lang="en-GB" dirty="0" err="1">
              <a:solidFill>
                <a:schemeClr val="tx1"/>
              </a:solidFill>
            </a:rPr>
            <a:t>lectorial</a:t>
          </a:r>
          <a:r>
            <a:rPr lang="en-GB" dirty="0">
              <a:solidFill>
                <a:schemeClr val="tx1"/>
              </a:solidFill>
            </a:rPr>
            <a:t> slots, have already been determined and can not be changed.</a:t>
          </a:r>
          <a:endParaRPr lang="en-US" dirty="0">
            <a:solidFill>
              <a:schemeClr val="tx1"/>
            </a:solidFill>
          </a:endParaRPr>
        </a:p>
      </dgm:t>
    </dgm:pt>
    <dgm:pt modelId="{5CD2B719-537B-4F98-815C-DC278A407986}" type="parTrans" cxnId="{C0764625-D691-4646-9DF3-1264C22F49EB}">
      <dgm:prSet/>
      <dgm:spPr/>
      <dgm:t>
        <a:bodyPr/>
        <a:lstStyle/>
        <a:p>
          <a:endParaRPr lang="en-US">
            <a:solidFill>
              <a:schemeClr val="tx1"/>
            </a:solidFill>
          </a:endParaRPr>
        </a:p>
      </dgm:t>
    </dgm:pt>
    <dgm:pt modelId="{B91B8CF4-A2CB-40B4-9DD7-3609C0E5E31A}" type="sibTrans" cxnId="{C0764625-D691-4646-9DF3-1264C22F49EB}">
      <dgm:prSet/>
      <dgm:spPr/>
      <dgm:t>
        <a:bodyPr/>
        <a:lstStyle/>
        <a:p>
          <a:endParaRPr lang="en-US">
            <a:solidFill>
              <a:schemeClr val="tx1"/>
            </a:solidFill>
          </a:endParaRPr>
        </a:p>
      </dgm:t>
    </dgm:pt>
    <dgm:pt modelId="{C4A84392-AEE7-492A-82CB-4F51A7A6D8BB}">
      <dgm:prSet/>
      <dgm:spPr/>
      <dgm:t>
        <a:bodyPr/>
        <a:lstStyle/>
        <a:p>
          <a:pPr>
            <a:lnSpc>
              <a:spcPct val="100000"/>
            </a:lnSpc>
          </a:pPr>
          <a:r>
            <a:rPr lang="en-GB" dirty="0">
              <a:solidFill>
                <a:schemeClr val="tx1"/>
              </a:solidFill>
            </a:rPr>
            <a:t>You will be expected to work as a group, and for all group members to have read and agreed to the group report before submission.  </a:t>
          </a:r>
          <a:endParaRPr lang="en-US" dirty="0">
            <a:solidFill>
              <a:schemeClr val="tx1"/>
            </a:solidFill>
          </a:endParaRPr>
        </a:p>
      </dgm:t>
    </dgm:pt>
    <dgm:pt modelId="{37A60F91-9EBB-4293-8E09-41F9C0312EC9}" type="parTrans" cxnId="{9802427E-CE60-4132-A943-9C6563366540}">
      <dgm:prSet/>
      <dgm:spPr/>
      <dgm:t>
        <a:bodyPr/>
        <a:lstStyle/>
        <a:p>
          <a:endParaRPr lang="en-US">
            <a:solidFill>
              <a:schemeClr val="tx1"/>
            </a:solidFill>
          </a:endParaRPr>
        </a:p>
      </dgm:t>
    </dgm:pt>
    <dgm:pt modelId="{F2FEC8EC-26AE-472F-B2E5-873FC3C3B277}" type="sibTrans" cxnId="{9802427E-CE60-4132-A943-9C6563366540}">
      <dgm:prSet/>
      <dgm:spPr/>
      <dgm:t>
        <a:bodyPr/>
        <a:lstStyle/>
        <a:p>
          <a:endParaRPr lang="en-US">
            <a:solidFill>
              <a:schemeClr val="tx1"/>
            </a:solidFill>
          </a:endParaRPr>
        </a:p>
      </dgm:t>
    </dgm:pt>
    <dgm:pt modelId="{6A677E1E-2246-4FFA-8F40-459D9A76CF90}">
      <dgm:prSet/>
      <dgm:spPr/>
      <dgm:t>
        <a:bodyPr/>
        <a:lstStyle/>
        <a:p>
          <a:pPr>
            <a:lnSpc>
              <a:spcPct val="100000"/>
            </a:lnSpc>
          </a:pPr>
          <a:r>
            <a:rPr lang="en-GB" dirty="0">
              <a:solidFill>
                <a:schemeClr val="tx1"/>
              </a:solidFill>
            </a:rPr>
            <a:t>It is, therefore, advisable to review and give feedback on your group member’s contributions as you develop your group report.</a:t>
          </a:r>
          <a:endParaRPr lang="en-US" dirty="0">
            <a:solidFill>
              <a:schemeClr val="tx1"/>
            </a:solidFill>
          </a:endParaRPr>
        </a:p>
      </dgm:t>
    </dgm:pt>
    <dgm:pt modelId="{E8DD24D5-7A7B-4E63-A7EC-4ADFC77422F8}" type="parTrans" cxnId="{C3E04FDD-188C-4A8D-9430-AFEB9EE0ED54}">
      <dgm:prSet/>
      <dgm:spPr/>
      <dgm:t>
        <a:bodyPr/>
        <a:lstStyle/>
        <a:p>
          <a:endParaRPr lang="en-US">
            <a:solidFill>
              <a:schemeClr val="tx1"/>
            </a:solidFill>
          </a:endParaRPr>
        </a:p>
      </dgm:t>
    </dgm:pt>
    <dgm:pt modelId="{1CF161F3-FC6C-48D5-99DC-8B55F9752785}" type="sibTrans" cxnId="{C3E04FDD-188C-4A8D-9430-AFEB9EE0ED54}">
      <dgm:prSet/>
      <dgm:spPr/>
      <dgm:t>
        <a:bodyPr/>
        <a:lstStyle/>
        <a:p>
          <a:endParaRPr lang="en-US">
            <a:solidFill>
              <a:schemeClr val="tx1"/>
            </a:solidFill>
          </a:endParaRPr>
        </a:p>
      </dgm:t>
    </dgm:pt>
    <dgm:pt modelId="{95423920-66AF-4C82-9EAE-6F27B78D69BD}">
      <dgm:prSet/>
      <dgm:spPr/>
      <dgm:t>
        <a:bodyPr/>
        <a:lstStyle/>
        <a:p>
          <a:pPr>
            <a:lnSpc>
              <a:spcPct val="100000"/>
            </a:lnSpc>
          </a:pPr>
          <a:r>
            <a:rPr lang="en-GB" dirty="0">
              <a:solidFill>
                <a:schemeClr val="tx1"/>
              </a:solidFill>
            </a:rPr>
            <a:t>You should provide a table showing the contribution that each group member has made to the report.  Please use the table shown:</a:t>
          </a:r>
          <a:endParaRPr lang="en-US" dirty="0">
            <a:solidFill>
              <a:schemeClr val="tx1"/>
            </a:solidFill>
          </a:endParaRPr>
        </a:p>
      </dgm:t>
    </dgm:pt>
    <dgm:pt modelId="{7A2028E7-B437-4C68-99A3-CE2B87FF8C9E}" type="parTrans" cxnId="{397BB87F-3CB9-4AD7-A9B2-BE69C631DBEE}">
      <dgm:prSet/>
      <dgm:spPr/>
      <dgm:t>
        <a:bodyPr/>
        <a:lstStyle/>
        <a:p>
          <a:endParaRPr lang="en-US">
            <a:solidFill>
              <a:schemeClr val="tx1"/>
            </a:solidFill>
          </a:endParaRPr>
        </a:p>
      </dgm:t>
    </dgm:pt>
    <dgm:pt modelId="{7B35032A-D175-47B5-8D5E-A460C5DE93AA}" type="sibTrans" cxnId="{397BB87F-3CB9-4AD7-A9B2-BE69C631DBEE}">
      <dgm:prSet/>
      <dgm:spPr/>
      <dgm:t>
        <a:bodyPr/>
        <a:lstStyle/>
        <a:p>
          <a:endParaRPr lang="en-US">
            <a:solidFill>
              <a:schemeClr val="tx1"/>
            </a:solidFill>
          </a:endParaRPr>
        </a:p>
      </dgm:t>
    </dgm:pt>
    <dgm:pt modelId="{0FE37420-A6BF-4D3D-8BAC-ECDC66027DDB}" type="pres">
      <dgm:prSet presAssocID="{1EE32413-D012-4145-8DD0-1BBCCFE94138}" presName="root" presStyleCnt="0">
        <dgm:presLayoutVars>
          <dgm:dir/>
          <dgm:resizeHandles val="exact"/>
        </dgm:presLayoutVars>
      </dgm:prSet>
      <dgm:spPr/>
      <dgm:t>
        <a:bodyPr/>
        <a:lstStyle/>
        <a:p>
          <a:endParaRPr lang="en-US"/>
        </a:p>
      </dgm:t>
    </dgm:pt>
    <dgm:pt modelId="{68D460AF-339F-4C54-9FA7-441D148156FC}" type="pres">
      <dgm:prSet presAssocID="{0352F309-8FD9-44AD-B946-130A68406BE5}" presName="compNode" presStyleCnt="0"/>
      <dgm:spPr/>
    </dgm:pt>
    <dgm:pt modelId="{47F69EA6-E096-4333-B22A-14B3500A6DFC}" type="pres">
      <dgm:prSet presAssocID="{0352F309-8FD9-44AD-B946-130A68406BE5}" presName="bgRect" presStyleLbl="bgShp" presStyleIdx="0" presStyleCnt="4"/>
      <dgm:spPr/>
    </dgm:pt>
    <dgm:pt modelId="{A9F9CF58-C2D8-4254-B3B3-27A5226024C4}" type="pres">
      <dgm:prSet presAssocID="{0352F309-8FD9-44AD-B946-130A68406BE5}"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Maximize"/>
        </a:ext>
      </dgm:extLst>
    </dgm:pt>
    <dgm:pt modelId="{7B26B567-0896-4A6D-B0AD-54E2A756E1FC}" type="pres">
      <dgm:prSet presAssocID="{0352F309-8FD9-44AD-B946-130A68406BE5}" presName="spaceRect" presStyleCnt="0"/>
      <dgm:spPr/>
    </dgm:pt>
    <dgm:pt modelId="{BEA0B999-5237-40E9-BE77-EFB249FFDF25}" type="pres">
      <dgm:prSet presAssocID="{0352F309-8FD9-44AD-B946-130A68406BE5}" presName="parTx" presStyleLbl="revTx" presStyleIdx="0" presStyleCnt="4">
        <dgm:presLayoutVars>
          <dgm:chMax val="0"/>
          <dgm:chPref val="0"/>
        </dgm:presLayoutVars>
      </dgm:prSet>
      <dgm:spPr/>
      <dgm:t>
        <a:bodyPr/>
        <a:lstStyle/>
        <a:p>
          <a:endParaRPr lang="en-US"/>
        </a:p>
      </dgm:t>
    </dgm:pt>
    <dgm:pt modelId="{83138DA1-C3D1-4F00-9201-D40013F8A9B4}" type="pres">
      <dgm:prSet presAssocID="{B91B8CF4-A2CB-40B4-9DD7-3609C0E5E31A}" presName="sibTrans" presStyleCnt="0"/>
      <dgm:spPr/>
    </dgm:pt>
    <dgm:pt modelId="{2AF78ED2-D4AD-4531-9ADB-B422E95A34C4}" type="pres">
      <dgm:prSet presAssocID="{C4A84392-AEE7-492A-82CB-4F51A7A6D8BB}" presName="compNode" presStyleCnt="0"/>
      <dgm:spPr/>
    </dgm:pt>
    <dgm:pt modelId="{5984DE5D-2A58-4CE9-9BC6-3251A3B907FA}" type="pres">
      <dgm:prSet presAssocID="{C4A84392-AEE7-492A-82CB-4F51A7A6D8BB}" presName="bgRect" presStyleLbl="bgShp" presStyleIdx="1" presStyleCnt="4"/>
      <dgm:spPr/>
    </dgm:pt>
    <dgm:pt modelId="{3B574F24-CDD1-4F43-BDDD-8E73DEA89D10}" type="pres">
      <dgm:prSet presAssocID="{C4A84392-AEE7-492A-82CB-4F51A7A6D8BB}"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Meeting"/>
        </a:ext>
      </dgm:extLst>
    </dgm:pt>
    <dgm:pt modelId="{C8E6F153-DC56-4E3A-B821-D6C0C99C266C}" type="pres">
      <dgm:prSet presAssocID="{C4A84392-AEE7-492A-82CB-4F51A7A6D8BB}" presName="spaceRect" presStyleCnt="0"/>
      <dgm:spPr/>
    </dgm:pt>
    <dgm:pt modelId="{4EC3D9E6-92BB-4882-8B28-8029EB679D56}" type="pres">
      <dgm:prSet presAssocID="{C4A84392-AEE7-492A-82CB-4F51A7A6D8BB}" presName="parTx" presStyleLbl="revTx" presStyleIdx="1" presStyleCnt="4">
        <dgm:presLayoutVars>
          <dgm:chMax val="0"/>
          <dgm:chPref val="0"/>
        </dgm:presLayoutVars>
      </dgm:prSet>
      <dgm:spPr/>
      <dgm:t>
        <a:bodyPr/>
        <a:lstStyle/>
        <a:p>
          <a:endParaRPr lang="en-US"/>
        </a:p>
      </dgm:t>
    </dgm:pt>
    <dgm:pt modelId="{5127ABC1-D577-4006-AB1A-00FEDE3F3142}" type="pres">
      <dgm:prSet presAssocID="{F2FEC8EC-26AE-472F-B2E5-873FC3C3B277}" presName="sibTrans" presStyleCnt="0"/>
      <dgm:spPr/>
    </dgm:pt>
    <dgm:pt modelId="{8435EAAC-2CF9-4D03-ADC1-A83139237C6A}" type="pres">
      <dgm:prSet presAssocID="{6A677E1E-2246-4FFA-8F40-459D9A76CF90}" presName="compNode" presStyleCnt="0"/>
      <dgm:spPr/>
    </dgm:pt>
    <dgm:pt modelId="{B9E1B65C-DD01-482E-8F05-3A7E1FA1A8A1}" type="pres">
      <dgm:prSet presAssocID="{6A677E1E-2246-4FFA-8F40-459D9A76CF90}" presName="bgRect" presStyleLbl="bgShp" presStyleIdx="2" presStyleCnt="4"/>
      <dgm:spPr/>
    </dgm:pt>
    <dgm:pt modelId="{4940E94D-AA19-4F64-986A-F151B2BF83B2}" type="pres">
      <dgm:prSet presAssocID="{6A677E1E-2246-4FFA-8F40-459D9A76CF90}"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Irritant"/>
        </a:ext>
      </dgm:extLst>
    </dgm:pt>
    <dgm:pt modelId="{D71A1E29-5904-4C59-8B0B-D81CAA5EA282}" type="pres">
      <dgm:prSet presAssocID="{6A677E1E-2246-4FFA-8F40-459D9A76CF90}" presName="spaceRect" presStyleCnt="0"/>
      <dgm:spPr/>
    </dgm:pt>
    <dgm:pt modelId="{A9355051-E60B-425D-A170-BC5A19E2C5EE}" type="pres">
      <dgm:prSet presAssocID="{6A677E1E-2246-4FFA-8F40-459D9A76CF90}" presName="parTx" presStyleLbl="revTx" presStyleIdx="2" presStyleCnt="4">
        <dgm:presLayoutVars>
          <dgm:chMax val="0"/>
          <dgm:chPref val="0"/>
        </dgm:presLayoutVars>
      </dgm:prSet>
      <dgm:spPr/>
      <dgm:t>
        <a:bodyPr/>
        <a:lstStyle/>
        <a:p>
          <a:endParaRPr lang="en-US"/>
        </a:p>
      </dgm:t>
    </dgm:pt>
    <dgm:pt modelId="{9E312230-8427-4BAB-868A-DC24577F7ED0}" type="pres">
      <dgm:prSet presAssocID="{1CF161F3-FC6C-48D5-99DC-8B55F9752785}" presName="sibTrans" presStyleCnt="0"/>
      <dgm:spPr/>
    </dgm:pt>
    <dgm:pt modelId="{90EC7D8C-6FAF-48DF-964A-72C55E03D5A9}" type="pres">
      <dgm:prSet presAssocID="{95423920-66AF-4C82-9EAE-6F27B78D69BD}" presName="compNode" presStyleCnt="0"/>
      <dgm:spPr/>
    </dgm:pt>
    <dgm:pt modelId="{A52B8AF4-3F37-413B-B81D-D4B8B9CFDC3E}" type="pres">
      <dgm:prSet presAssocID="{95423920-66AF-4C82-9EAE-6F27B78D69BD}" presName="bgRect" presStyleLbl="bgShp" presStyleIdx="3" presStyleCnt="4"/>
      <dgm:spPr/>
    </dgm:pt>
    <dgm:pt modelId="{7C3E7629-B17B-4F14-B363-FE378CD5CF23}" type="pres">
      <dgm:prSet presAssocID="{95423920-66AF-4C82-9EAE-6F27B78D69BD}"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Table and chairs"/>
        </a:ext>
      </dgm:extLst>
    </dgm:pt>
    <dgm:pt modelId="{14AE9DB4-ED76-4062-A167-9DA31FA1346E}" type="pres">
      <dgm:prSet presAssocID="{95423920-66AF-4C82-9EAE-6F27B78D69BD}" presName="spaceRect" presStyleCnt="0"/>
      <dgm:spPr/>
    </dgm:pt>
    <dgm:pt modelId="{2F93134B-4116-4744-AE01-9914222E135F}" type="pres">
      <dgm:prSet presAssocID="{95423920-66AF-4C82-9EAE-6F27B78D69BD}" presName="parTx" presStyleLbl="revTx" presStyleIdx="3" presStyleCnt="4">
        <dgm:presLayoutVars>
          <dgm:chMax val="0"/>
          <dgm:chPref val="0"/>
        </dgm:presLayoutVars>
      </dgm:prSet>
      <dgm:spPr/>
      <dgm:t>
        <a:bodyPr/>
        <a:lstStyle/>
        <a:p>
          <a:endParaRPr lang="en-US"/>
        </a:p>
      </dgm:t>
    </dgm:pt>
  </dgm:ptLst>
  <dgm:cxnLst>
    <dgm:cxn modelId="{C3E04FDD-188C-4A8D-9430-AFEB9EE0ED54}" srcId="{1EE32413-D012-4145-8DD0-1BBCCFE94138}" destId="{6A677E1E-2246-4FFA-8F40-459D9A76CF90}" srcOrd="2" destOrd="0" parTransId="{E8DD24D5-7A7B-4E63-A7EC-4ADFC77422F8}" sibTransId="{1CF161F3-FC6C-48D5-99DC-8B55F9752785}"/>
    <dgm:cxn modelId="{397BB87F-3CB9-4AD7-A9B2-BE69C631DBEE}" srcId="{1EE32413-D012-4145-8DD0-1BBCCFE94138}" destId="{95423920-66AF-4C82-9EAE-6F27B78D69BD}" srcOrd="3" destOrd="0" parTransId="{7A2028E7-B437-4C68-99A3-CE2B87FF8C9E}" sibTransId="{7B35032A-D175-47B5-8D5E-A460C5DE93AA}"/>
    <dgm:cxn modelId="{D0CB1A8E-C987-488E-9440-1EDBF6F4B3B7}" type="presOf" srcId="{0352F309-8FD9-44AD-B946-130A68406BE5}" destId="{BEA0B999-5237-40E9-BE77-EFB249FFDF25}" srcOrd="0" destOrd="0" presId="urn:microsoft.com/office/officeart/2018/2/layout/IconVerticalSolidList"/>
    <dgm:cxn modelId="{846095A8-BAA3-4F1F-AB58-676D9F65A26E}" type="presOf" srcId="{95423920-66AF-4C82-9EAE-6F27B78D69BD}" destId="{2F93134B-4116-4744-AE01-9914222E135F}" srcOrd="0" destOrd="0" presId="urn:microsoft.com/office/officeart/2018/2/layout/IconVerticalSolidList"/>
    <dgm:cxn modelId="{A215F98C-2DAA-42AB-BB03-7B9ECEB159E1}" type="presOf" srcId="{C4A84392-AEE7-492A-82CB-4F51A7A6D8BB}" destId="{4EC3D9E6-92BB-4882-8B28-8029EB679D56}" srcOrd="0" destOrd="0" presId="urn:microsoft.com/office/officeart/2018/2/layout/IconVerticalSolidList"/>
    <dgm:cxn modelId="{1C57F2AC-68A4-45AF-B1F2-019BA3D17B50}" type="presOf" srcId="{6A677E1E-2246-4FFA-8F40-459D9A76CF90}" destId="{A9355051-E60B-425D-A170-BC5A19E2C5EE}" srcOrd="0" destOrd="0" presId="urn:microsoft.com/office/officeart/2018/2/layout/IconVerticalSolidList"/>
    <dgm:cxn modelId="{6CAC15CB-B09F-4268-8D37-7CAF404B1D9A}" type="presOf" srcId="{1EE32413-D012-4145-8DD0-1BBCCFE94138}" destId="{0FE37420-A6BF-4D3D-8BAC-ECDC66027DDB}" srcOrd="0" destOrd="0" presId="urn:microsoft.com/office/officeart/2018/2/layout/IconVerticalSolidList"/>
    <dgm:cxn modelId="{9802427E-CE60-4132-A943-9C6563366540}" srcId="{1EE32413-D012-4145-8DD0-1BBCCFE94138}" destId="{C4A84392-AEE7-492A-82CB-4F51A7A6D8BB}" srcOrd="1" destOrd="0" parTransId="{37A60F91-9EBB-4293-8E09-41F9C0312EC9}" sibTransId="{F2FEC8EC-26AE-472F-B2E5-873FC3C3B277}"/>
    <dgm:cxn modelId="{C0764625-D691-4646-9DF3-1264C22F49EB}" srcId="{1EE32413-D012-4145-8DD0-1BBCCFE94138}" destId="{0352F309-8FD9-44AD-B946-130A68406BE5}" srcOrd="0" destOrd="0" parTransId="{5CD2B719-537B-4F98-815C-DC278A407986}" sibTransId="{B91B8CF4-A2CB-40B4-9DD7-3609C0E5E31A}"/>
    <dgm:cxn modelId="{53268051-2C78-4EEB-AB06-B66135AEBC95}" type="presParOf" srcId="{0FE37420-A6BF-4D3D-8BAC-ECDC66027DDB}" destId="{68D460AF-339F-4C54-9FA7-441D148156FC}" srcOrd="0" destOrd="0" presId="urn:microsoft.com/office/officeart/2018/2/layout/IconVerticalSolidList"/>
    <dgm:cxn modelId="{943DEC96-5D7A-4E76-9A71-D8F85DCB6F65}" type="presParOf" srcId="{68D460AF-339F-4C54-9FA7-441D148156FC}" destId="{47F69EA6-E096-4333-B22A-14B3500A6DFC}" srcOrd="0" destOrd="0" presId="urn:microsoft.com/office/officeart/2018/2/layout/IconVerticalSolidList"/>
    <dgm:cxn modelId="{3F468257-823F-40D8-84C4-D2F4F7FB289D}" type="presParOf" srcId="{68D460AF-339F-4C54-9FA7-441D148156FC}" destId="{A9F9CF58-C2D8-4254-B3B3-27A5226024C4}" srcOrd="1" destOrd="0" presId="urn:microsoft.com/office/officeart/2018/2/layout/IconVerticalSolidList"/>
    <dgm:cxn modelId="{6EC8061E-989C-4D86-A2A3-9BDEEB690CA9}" type="presParOf" srcId="{68D460AF-339F-4C54-9FA7-441D148156FC}" destId="{7B26B567-0896-4A6D-B0AD-54E2A756E1FC}" srcOrd="2" destOrd="0" presId="urn:microsoft.com/office/officeart/2018/2/layout/IconVerticalSolidList"/>
    <dgm:cxn modelId="{A1071D46-204F-405C-A9BA-EEB7F691598F}" type="presParOf" srcId="{68D460AF-339F-4C54-9FA7-441D148156FC}" destId="{BEA0B999-5237-40E9-BE77-EFB249FFDF25}" srcOrd="3" destOrd="0" presId="urn:microsoft.com/office/officeart/2018/2/layout/IconVerticalSolidList"/>
    <dgm:cxn modelId="{C04A56DA-7B45-4125-83A4-EA6CC151EF77}" type="presParOf" srcId="{0FE37420-A6BF-4D3D-8BAC-ECDC66027DDB}" destId="{83138DA1-C3D1-4F00-9201-D40013F8A9B4}" srcOrd="1" destOrd="0" presId="urn:microsoft.com/office/officeart/2018/2/layout/IconVerticalSolidList"/>
    <dgm:cxn modelId="{EE2DC59D-09ED-475F-9240-16459087FBEB}" type="presParOf" srcId="{0FE37420-A6BF-4D3D-8BAC-ECDC66027DDB}" destId="{2AF78ED2-D4AD-4531-9ADB-B422E95A34C4}" srcOrd="2" destOrd="0" presId="urn:microsoft.com/office/officeart/2018/2/layout/IconVerticalSolidList"/>
    <dgm:cxn modelId="{BF98F847-0BCD-435F-81A5-8081373A63C2}" type="presParOf" srcId="{2AF78ED2-D4AD-4531-9ADB-B422E95A34C4}" destId="{5984DE5D-2A58-4CE9-9BC6-3251A3B907FA}" srcOrd="0" destOrd="0" presId="urn:microsoft.com/office/officeart/2018/2/layout/IconVerticalSolidList"/>
    <dgm:cxn modelId="{B23C8196-54AC-4BA9-AC2C-E399EA8EBF42}" type="presParOf" srcId="{2AF78ED2-D4AD-4531-9ADB-B422E95A34C4}" destId="{3B574F24-CDD1-4F43-BDDD-8E73DEA89D10}" srcOrd="1" destOrd="0" presId="urn:microsoft.com/office/officeart/2018/2/layout/IconVerticalSolidList"/>
    <dgm:cxn modelId="{04934934-C368-48F8-9C4E-857FD6D5BC69}" type="presParOf" srcId="{2AF78ED2-D4AD-4531-9ADB-B422E95A34C4}" destId="{C8E6F153-DC56-4E3A-B821-D6C0C99C266C}" srcOrd="2" destOrd="0" presId="urn:microsoft.com/office/officeart/2018/2/layout/IconVerticalSolidList"/>
    <dgm:cxn modelId="{5A76B875-C315-4999-B1BD-E411EBACD37E}" type="presParOf" srcId="{2AF78ED2-D4AD-4531-9ADB-B422E95A34C4}" destId="{4EC3D9E6-92BB-4882-8B28-8029EB679D56}" srcOrd="3" destOrd="0" presId="urn:microsoft.com/office/officeart/2018/2/layout/IconVerticalSolidList"/>
    <dgm:cxn modelId="{2DF9E926-34BE-4908-9069-B80DB9762605}" type="presParOf" srcId="{0FE37420-A6BF-4D3D-8BAC-ECDC66027DDB}" destId="{5127ABC1-D577-4006-AB1A-00FEDE3F3142}" srcOrd="3" destOrd="0" presId="urn:microsoft.com/office/officeart/2018/2/layout/IconVerticalSolidList"/>
    <dgm:cxn modelId="{3612AB70-8DDF-4D1D-92E6-66462582D81D}" type="presParOf" srcId="{0FE37420-A6BF-4D3D-8BAC-ECDC66027DDB}" destId="{8435EAAC-2CF9-4D03-ADC1-A83139237C6A}" srcOrd="4" destOrd="0" presId="urn:microsoft.com/office/officeart/2018/2/layout/IconVerticalSolidList"/>
    <dgm:cxn modelId="{71B4F116-F476-4D84-8038-38AC6A936494}" type="presParOf" srcId="{8435EAAC-2CF9-4D03-ADC1-A83139237C6A}" destId="{B9E1B65C-DD01-482E-8F05-3A7E1FA1A8A1}" srcOrd="0" destOrd="0" presId="urn:microsoft.com/office/officeart/2018/2/layout/IconVerticalSolidList"/>
    <dgm:cxn modelId="{69C56750-9FC1-4480-9649-61E9955D2B44}" type="presParOf" srcId="{8435EAAC-2CF9-4D03-ADC1-A83139237C6A}" destId="{4940E94D-AA19-4F64-986A-F151B2BF83B2}" srcOrd="1" destOrd="0" presId="urn:microsoft.com/office/officeart/2018/2/layout/IconVerticalSolidList"/>
    <dgm:cxn modelId="{C1A0F477-C1EB-4F50-9AD5-DBC09BB372DB}" type="presParOf" srcId="{8435EAAC-2CF9-4D03-ADC1-A83139237C6A}" destId="{D71A1E29-5904-4C59-8B0B-D81CAA5EA282}" srcOrd="2" destOrd="0" presId="urn:microsoft.com/office/officeart/2018/2/layout/IconVerticalSolidList"/>
    <dgm:cxn modelId="{6B21A77D-9550-4E92-A492-6C09D8AD3010}" type="presParOf" srcId="{8435EAAC-2CF9-4D03-ADC1-A83139237C6A}" destId="{A9355051-E60B-425D-A170-BC5A19E2C5EE}" srcOrd="3" destOrd="0" presId="urn:microsoft.com/office/officeart/2018/2/layout/IconVerticalSolidList"/>
    <dgm:cxn modelId="{E76DC199-69C1-41D1-89DB-1165B93AD2DB}" type="presParOf" srcId="{0FE37420-A6BF-4D3D-8BAC-ECDC66027DDB}" destId="{9E312230-8427-4BAB-868A-DC24577F7ED0}" srcOrd="5" destOrd="0" presId="urn:microsoft.com/office/officeart/2018/2/layout/IconVerticalSolidList"/>
    <dgm:cxn modelId="{58967786-DA33-4CC3-9764-8664BD136E00}" type="presParOf" srcId="{0FE37420-A6BF-4D3D-8BAC-ECDC66027DDB}" destId="{90EC7D8C-6FAF-48DF-964A-72C55E03D5A9}" srcOrd="6" destOrd="0" presId="urn:microsoft.com/office/officeart/2018/2/layout/IconVerticalSolidList"/>
    <dgm:cxn modelId="{145DE767-389F-4566-AB4C-AD3C88D9A3CE}" type="presParOf" srcId="{90EC7D8C-6FAF-48DF-964A-72C55E03D5A9}" destId="{A52B8AF4-3F37-413B-B81D-D4B8B9CFDC3E}" srcOrd="0" destOrd="0" presId="urn:microsoft.com/office/officeart/2018/2/layout/IconVerticalSolidList"/>
    <dgm:cxn modelId="{8AD8DEBB-6E70-473A-91A8-C11FAB07C8CE}" type="presParOf" srcId="{90EC7D8C-6FAF-48DF-964A-72C55E03D5A9}" destId="{7C3E7629-B17B-4F14-B363-FE378CD5CF23}" srcOrd="1" destOrd="0" presId="urn:microsoft.com/office/officeart/2018/2/layout/IconVerticalSolidList"/>
    <dgm:cxn modelId="{12AC4DBC-E060-49EC-8BE9-AE41E502627B}" type="presParOf" srcId="{90EC7D8C-6FAF-48DF-964A-72C55E03D5A9}" destId="{14AE9DB4-ED76-4062-A167-9DA31FA1346E}" srcOrd="2" destOrd="0" presId="urn:microsoft.com/office/officeart/2018/2/layout/IconVerticalSolidList"/>
    <dgm:cxn modelId="{28F115BF-62C8-4C9B-80C6-7F2865088CAF}" type="presParOf" srcId="{90EC7D8C-6FAF-48DF-964A-72C55E03D5A9}" destId="{2F93134B-4116-4744-AE01-9914222E13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6607A6-734F-4412-B3C5-BFE4FE35C6F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DC4F16F2-1047-47B9-AFE7-E91A39F4D118}">
      <dgm:prSet/>
      <dgm:spPr/>
      <dgm:t>
        <a:bodyPr/>
        <a:lstStyle/>
        <a:p>
          <a:r>
            <a:rPr lang="en-US" b="0" i="0">
              <a:solidFill>
                <a:schemeClr val="tx1"/>
              </a:solidFill>
            </a:rPr>
            <a:t>Use relevant theory and frameworks (PESTEL, 5 Forces, BCG, ANSOFF,  Mckinsey 7S,  to help structure your report.</a:t>
          </a:r>
          <a:endParaRPr lang="en-US">
            <a:solidFill>
              <a:schemeClr val="tx1"/>
            </a:solidFill>
          </a:endParaRPr>
        </a:p>
      </dgm:t>
    </dgm:pt>
    <dgm:pt modelId="{0DE51EE8-14AE-4926-A747-3A9F47EAEEFC}" type="parTrans" cxnId="{21CC9276-1CE3-4391-A8F5-EA62FF1D69EA}">
      <dgm:prSet/>
      <dgm:spPr/>
      <dgm:t>
        <a:bodyPr/>
        <a:lstStyle/>
        <a:p>
          <a:endParaRPr lang="en-US" sz="2800">
            <a:solidFill>
              <a:schemeClr val="tx1"/>
            </a:solidFill>
          </a:endParaRPr>
        </a:p>
      </dgm:t>
    </dgm:pt>
    <dgm:pt modelId="{F6F9927B-54DA-4C34-8248-10B1AD11C0FB}" type="sibTrans" cxnId="{21CC9276-1CE3-4391-A8F5-EA62FF1D69EA}">
      <dgm:prSet/>
      <dgm:spPr/>
      <dgm:t>
        <a:bodyPr/>
        <a:lstStyle/>
        <a:p>
          <a:endParaRPr lang="en-US">
            <a:solidFill>
              <a:schemeClr val="tx1"/>
            </a:solidFill>
          </a:endParaRPr>
        </a:p>
      </dgm:t>
    </dgm:pt>
    <dgm:pt modelId="{667D4106-4E73-4281-9CCF-E58FF5B90EDE}">
      <dgm:prSet/>
      <dgm:spPr/>
      <dgm:t>
        <a:bodyPr/>
        <a:lstStyle/>
        <a:p>
          <a:r>
            <a:rPr lang="en-US" b="0" i="0">
              <a:solidFill>
                <a:schemeClr val="tx1"/>
              </a:solidFill>
            </a:rPr>
            <a:t>You may use any relevant marketing planning models.</a:t>
          </a:r>
          <a:endParaRPr lang="en-US">
            <a:solidFill>
              <a:schemeClr val="tx1"/>
            </a:solidFill>
          </a:endParaRPr>
        </a:p>
      </dgm:t>
    </dgm:pt>
    <dgm:pt modelId="{7DD30330-0708-4DFC-98DB-FB80A192EAC4}" type="parTrans" cxnId="{3933031A-A2A3-4BA7-8739-27DB2B355A30}">
      <dgm:prSet/>
      <dgm:spPr/>
      <dgm:t>
        <a:bodyPr/>
        <a:lstStyle/>
        <a:p>
          <a:endParaRPr lang="en-US" sz="2800">
            <a:solidFill>
              <a:schemeClr val="tx1"/>
            </a:solidFill>
          </a:endParaRPr>
        </a:p>
      </dgm:t>
    </dgm:pt>
    <dgm:pt modelId="{38CE4083-6BBF-4717-9D3C-F40441C87076}" type="sibTrans" cxnId="{3933031A-A2A3-4BA7-8739-27DB2B355A30}">
      <dgm:prSet/>
      <dgm:spPr/>
      <dgm:t>
        <a:bodyPr/>
        <a:lstStyle/>
        <a:p>
          <a:endParaRPr lang="en-US">
            <a:solidFill>
              <a:schemeClr val="tx1"/>
            </a:solidFill>
          </a:endParaRPr>
        </a:p>
      </dgm:t>
    </dgm:pt>
    <dgm:pt modelId="{B47D9852-39B7-4C5A-BD2D-B5662518E7D3}">
      <dgm:prSet/>
      <dgm:spPr/>
      <dgm:t>
        <a:bodyPr/>
        <a:lstStyle/>
        <a:p>
          <a:r>
            <a:rPr lang="en-US" b="0" i="0">
              <a:solidFill>
                <a:schemeClr val="tx1"/>
              </a:solidFill>
            </a:rPr>
            <a:t>Concentrate on the critical quality and depth of your report, not the quantity of points.   </a:t>
          </a:r>
          <a:endParaRPr lang="en-US">
            <a:solidFill>
              <a:schemeClr val="tx1"/>
            </a:solidFill>
          </a:endParaRPr>
        </a:p>
      </dgm:t>
    </dgm:pt>
    <dgm:pt modelId="{EE878896-8C97-4845-A2EC-E6EC1F84D2CB}" type="parTrans" cxnId="{26382739-7EFE-45D0-9920-32DFC311525E}">
      <dgm:prSet/>
      <dgm:spPr/>
      <dgm:t>
        <a:bodyPr/>
        <a:lstStyle/>
        <a:p>
          <a:endParaRPr lang="en-US" sz="2800">
            <a:solidFill>
              <a:schemeClr val="tx1"/>
            </a:solidFill>
          </a:endParaRPr>
        </a:p>
      </dgm:t>
    </dgm:pt>
    <dgm:pt modelId="{EF566CFD-CDD1-45CE-BA4A-0B770C7ADA62}" type="sibTrans" cxnId="{26382739-7EFE-45D0-9920-32DFC311525E}">
      <dgm:prSet/>
      <dgm:spPr/>
      <dgm:t>
        <a:bodyPr/>
        <a:lstStyle/>
        <a:p>
          <a:endParaRPr lang="en-US">
            <a:solidFill>
              <a:schemeClr val="tx1"/>
            </a:solidFill>
          </a:endParaRPr>
        </a:p>
      </dgm:t>
    </dgm:pt>
    <dgm:pt modelId="{4715E127-CCB7-43C8-AFC8-955EDCE5B45A}">
      <dgm:prSet/>
      <dgm:spPr/>
      <dgm:t>
        <a:bodyPr/>
        <a:lstStyle/>
        <a:p>
          <a:r>
            <a:rPr lang="en-US" b="0" i="0">
              <a:solidFill>
                <a:schemeClr val="tx1"/>
              </a:solidFill>
            </a:rPr>
            <a:t>Give evidence to support your analysis and recommendations (e.g. market data). </a:t>
          </a:r>
          <a:endParaRPr lang="en-US">
            <a:solidFill>
              <a:schemeClr val="tx1"/>
            </a:solidFill>
          </a:endParaRPr>
        </a:p>
      </dgm:t>
    </dgm:pt>
    <dgm:pt modelId="{B47BF445-C816-419A-B056-11C6CDE1F887}" type="parTrans" cxnId="{5DD4D306-CF4A-4A43-AEC5-EC3C31D80D7E}">
      <dgm:prSet/>
      <dgm:spPr/>
      <dgm:t>
        <a:bodyPr/>
        <a:lstStyle/>
        <a:p>
          <a:endParaRPr lang="en-US" sz="2800">
            <a:solidFill>
              <a:schemeClr val="tx1"/>
            </a:solidFill>
          </a:endParaRPr>
        </a:p>
      </dgm:t>
    </dgm:pt>
    <dgm:pt modelId="{3D4336B9-1C07-44A3-B914-28BA2DAA6E7D}" type="sibTrans" cxnId="{5DD4D306-CF4A-4A43-AEC5-EC3C31D80D7E}">
      <dgm:prSet/>
      <dgm:spPr/>
      <dgm:t>
        <a:bodyPr/>
        <a:lstStyle/>
        <a:p>
          <a:endParaRPr lang="en-US">
            <a:solidFill>
              <a:schemeClr val="tx1"/>
            </a:solidFill>
          </a:endParaRPr>
        </a:p>
      </dgm:t>
    </dgm:pt>
    <dgm:pt modelId="{555C4BB8-E7E6-43A7-959E-6E62214AD646}">
      <dgm:prSet/>
      <dgm:spPr/>
      <dgm:t>
        <a:bodyPr/>
        <a:lstStyle/>
        <a:p>
          <a:r>
            <a:rPr lang="en-US" b="0" i="0">
              <a:solidFill>
                <a:schemeClr val="tx1"/>
              </a:solidFill>
            </a:rPr>
            <a:t>Interpret rather than just present numbers</a:t>
          </a:r>
          <a:endParaRPr lang="en-US">
            <a:solidFill>
              <a:schemeClr val="tx1"/>
            </a:solidFill>
          </a:endParaRPr>
        </a:p>
      </dgm:t>
    </dgm:pt>
    <dgm:pt modelId="{6F7787EF-B7AD-4069-841B-81CA6174D984}" type="parTrans" cxnId="{5C44F73B-7600-477A-96E4-CBD7834D4A2B}">
      <dgm:prSet/>
      <dgm:spPr/>
      <dgm:t>
        <a:bodyPr/>
        <a:lstStyle/>
        <a:p>
          <a:endParaRPr lang="en-US" sz="2800">
            <a:solidFill>
              <a:schemeClr val="tx1"/>
            </a:solidFill>
          </a:endParaRPr>
        </a:p>
      </dgm:t>
    </dgm:pt>
    <dgm:pt modelId="{D3D2DFD8-1749-41F3-A704-7DEE748B00C5}" type="sibTrans" cxnId="{5C44F73B-7600-477A-96E4-CBD7834D4A2B}">
      <dgm:prSet/>
      <dgm:spPr/>
      <dgm:t>
        <a:bodyPr/>
        <a:lstStyle/>
        <a:p>
          <a:endParaRPr lang="en-US">
            <a:solidFill>
              <a:schemeClr val="tx1"/>
            </a:solidFill>
          </a:endParaRPr>
        </a:p>
      </dgm:t>
    </dgm:pt>
    <dgm:pt modelId="{FE8592F8-83B8-4D9B-8343-14500028A94D}" type="pres">
      <dgm:prSet presAssocID="{206607A6-734F-4412-B3C5-BFE4FE35C6F7}" presName="diagram" presStyleCnt="0">
        <dgm:presLayoutVars>
          <dgm:dir/>
          <dgm:resizeHandles val="exact"/>
        </dgm:presLayoutVars>
      </dgm:prSet>
      <dgm:spPr/>
      <dgm:t>
        <a:bodyPr/>
        <a:lstStyle/>
        <a:p>
          <a:endParaRPr lang="en-US"/>
        </a:p>
      </dgm:t>
    </dgm:pt>
    <dgm:pt modelId="{B71353D4-03ED-48D5-827C-B2E8175E1418}" type="pres">
      <dgm:prSet presAssocID="{DC4F16F2-1047-47B9-AFE7-E91A39F4D118}" presName="node" presStyleLbl="node1" presStyleIdx="0" presStyleCnt="5">
        <dgm:presLayoutVars>
          <dgm:bulletEnabled val="1"/>
        </dgm:presLayoutVars>
      </dgm:prSet>
      <dgm:spPr/>
      <dgm:t>
        <a:bodyPr/>
        <a:lstStyle/>
        <a:p>
          <a:endParaRPr lang="en-US"/>
        </a:p>
      </dgm:t>
    </dgm:pt>
    <dgm:pt modelId="{6B9F8042-7ACD-4DEF-B8B1-72774D777407}" type="pres">
      <dgm:prSet presAssocID="{F6F9927B-54DA-4C34-8248-10B1AD11C0FB}" presName="sibTrans" presStyleCnt="0"/>
      <dgm:spPr/>
    </dgm:pt>
    <dgm:pt modelId="{E895B947-478B-4F03-A75E-F00389A8A69C}" type="pres">
      <dgm:prSet presAssocID="{667D4106-4E73-4281-9CCF-E58FF5B90EDE}" presName="node" presStyleLbl="node1" presStyleIdx="1" presStyleCnt="5">
        <dgm:presLayoutVars>
          <dgm:bulletEnabled val="1"/>
        </dgm:presLayoutVars>
      </dgm:prSet>
      <dgm:spPr/>
      <dgm:t>
        <a:bodyPr/>
        <a:lstStyle/>
        <a:p>
          <a:endParaRPr lang="en-US"/>
        </a:p>
      </dgm:t>
    </dgm:pt>
    <dgm:pt modelId="{FF039091-429A-4E46-8AAF-9BDB5FAC42A6}" type="pres">
      <dgm:prSet presAssocID="{38CE4083-6BBF-4717-9D3C-F40441C87076}" presName="sibTrans" presStyleCnt="0"/>
      <dgm:spPr/>
    </dgm:pt>
    <dgm:pt modelId="{0A259C7A-967C-4B96-AC54-C2846F9A8F98}" type="pres">
      <dgm:prSet presAssocID="{B47D9852-39B7-4C5A-BD2D-B5662518E7D3}" presName="node" presStyleLbl="node1" presStyleIdx="2" presStyleCnt="5">
        <dgm:presLayoutVars>
          <dgm:bulletEnabled val="1"/>
        </dgm:presLayoutVars>
      </dgm:prSet>
      <dgm:spPr/>
      <dgm:t>
        <a:bodyPr/>
        <a:lstStyle/>
        <a:p>
          <a:endParaRPr lang="en-US"/>
        </a:p>
      </dgm:t>
    </dgm:pt>
    <dgm:pt modelId="{C1FD6D36-86CF-4ACB-9004-A9F785547E5F}" type="pres">
      <dgm:prSet presAssocID="{EF566CFD-CDD1-45CE-BA4A-0B770C7ADA62}" presName="sibTrans" presStyleCnt="0"/>
      <dgm:spPr/>
    </dgm:pt>
    <dgm:pt modelId="{18111E59-49BD-46D9-A70E-738327EDBE5E}" type="pres">
      <dgm:prSet presAssocID="{4715E127-CCB7-43C8-AFC8-955EDCE5B45A}" presName="node" presStyleLbl="node1" presStyleIdx="3" presStyleCnt="5">
        <dgm:presLayoutVars>
          <dgm:bulletEnabled val="1"/>
        </dgm:presLayoutVars>
      </dgm:prSet>
      <dgm:spPr/>
      <dgm:t>
        <a:bodyPr/>
        <a:lstStyle/>
        <a:p>
          <a:endParaRPr lang="en-US"/>
        </a:p>
      </dgm:t>
    </dgm:pt>
    <dgm:pt modelId="{D66E7D86-6CD1-4554-A9CE-586BEA52C25F}" type="pres">
      <dgm:prSet presAssocID="{3D4336B9-1C07-44A3-B914-28BA2DAA6E7D}" presName="sibTrans" presStyleCnt="0"/>
      <dgm:spPr/>
    </dgm:pt>
    <dgm:pt modelId="{A5B3B64E-4C38-4FED-81D8-F4E12374F8B4}" type="pres">
      <dgm:prSet presAssocID="{555C4BB8-E7E6-43A7-959E-6E62214AD646}" presName="node" presStyleLbl="node1" presStyleIdx="4" presStyleCnt="5">
        <dgm:presLayoutVars>
          <dgm:bulletEnabled val="1"/>
        </dgm:presLayoutVars>
      </dgm:prSet>
      <dgm:spPr/>
      <dgm:t>
        <a:bodyPr/>
        <a:lstStyle/>
        <a:p>
          <a:endParaRPr lang="en-US"/>
        </a:p>
      </dgm:t>
    </dgm:pt>
  </dgm:ptLst>
  <dgm:cxnLst>
    <dgm:cxn modelId="{79525BFA-254F-4EE8-AAFA-BC8075264A37}" type="presOf" srcId="{B47D9852-39B7-4C5A-BD2D-B5662518E7D3}" destId="{0A259C7A-967C-4B96-AC54-C2846F9A8F98}" srcOrd="0" destOrd="0" presId="urn:microsoft.com/office/officeart/2005/8/layout/default"/>
    <dgm:cxn modelId="{5C44F73B-7600-477A-96E4-CBD7834D4A2B}" srcId="{206607A6-734F-4412-B3C5-BFE4FE35C6F7}" destId="{555C4BB8-E7E6-43A7-959E-6E62214AD646}" srcOrd="4" destOrd="0" parTransId="{6F7787EF-B7AD-4069-841B-81CA6174D984}" sibTransId="{D3D2DFD8-1749-41F3-A704-7DEE748B00C5}"/>
    <dgm:cxn modelId="{21CC9276-1CE3-4391-A8F5-EA62FF1D69EA}" srcId="{206607A6-734F-4412-B3C5-BFE4FE35C6F7}" destId="{DC4F16F2-1047-47B9-AFE7-E91A39F4D118}" srcOrd="0" destOrd="0" parTransId="{0DE51EE8-14AE-4926-A747-3A9F47EAEEFC}" sibTransId="{F6F9927B-54DA-4C34-8248-10B1AD11C0FB}"/>
    <dgm:cxn modelId="{35F3D09C-4817-41D1-BB67-F5FA50CD6F5C}" type="presOf" srcId="{555C4BB8-E7E6-43A7-959E-6E62214AD646}" destId="{A5B3B64E-4C38-4FED-81D8-F4E12374F8B4}" srcOrd="0" destOrd="0" presId="urn:microsoft.com/office/officeart/2005/8/layout/default"/>
    <dgm:cxn modelId="{3933031A-A2A3-4BA7-8739-27DB2B355A30}" srcId="{206607A6-734F-4412-B3C5-BFE4FE35C6F7}" destId="{667D4106-4E73-4281-9CCF-E58FF5B90EDE}" srcOrd="1" destOrd="0" parTransId="{7DD30330-0708-4DFC-98DB-FB80A192EAC4}" sibTransId="{38CE4083-6BBF-4717-9D3C-F40441C87076}"/>
    <dgm:cxn modelId="{6CF4E3AD-4482-44E2-A185-804608E2E181}" type="presOf" srcId="{4715E127-CCB7-43C8-AFC8-955EDCE5B45A}" destId="{18111E59-49BD-46D9-A70E-738327EDBE5E}" srcOrd="0" destOrd="0" presId="urn:microsoft.com/office/officeart/2005/8/layout/default"/>
    <dgm:cxn modelId="{5DD4D306-CF4A-4A43-AEC5-EC3C31D80D7E}" srcId="{206607A6-734F-4412-B3C5-BFE4FE35C6F7}" destId="{4715E127-CCB7-43C8-AFC8-955EDCE5B45A}" srcOrd="3" destOrd="0" parTransId="{B47BF445-C816-419A-B056-11C6CDE1F887}" sibTransId="{3D4336B9-1C07-44A3-B914-28BA2DAA6E7D}"/>
    <dgm:cxn modelId="{26382739-7EFE-45D0-9920-32DFC311525E}" srcId="{206607A6-734F-4412-B3C5-BFE4FE35C6F7}" destId="{B47D9852-39B7-4C5A-BD2D-B5662518E7D3}" srcOrd="2" destOrd="0" parTransId="{EE878896-8C97-4845-A2EC-E6EC1F84D2CB}" sibTransId="{EF566CFD-CDD1-45CE-BA4A-0B770C7ADA62}"/>
    <dgm:cxn modelId="{E71448A3-0A24-4651-8366-A66762182F74}" type="presOf" srcId="{DC4F16F2-1047-47B9-AFE7-E91A39F4D118}" destId="{B71353D4-03ED-48D5-827C-B2E8175E1418}" srcOrd="0" destOrd="0" presId="urn:microsoft.com/office/officeart/2005/8/layout/default"/>
    <dgm:cxn modelId="{CC996D76-E859-438C-B7CF-E790A290FD87}" type="presOf" srcId="{667D4106-4E73-4281-9CCF-E58FF5B90EDE}" destId="{E895B947-478B-4F03-A75E-F00389A8A69C}" srcOrd="0" destOrd="0" presId="urn:microsoft.com/office/officeart/2005/8/layout/default"/>
    <dgm:cxn modelId="{CC43E987-522E-4629-AFA3-C482279131F3}" type="presOf" srcId="{206607A6-734F-4412-B3C5-BFE4FE35C6F7}" destId="{FE8592F8-83B8-4D9B-8343-14500028A94D}" srcOrd="0" destOrd="0" presId="urn:microsoft.com/office/officeart/2005/8/layout/default"/>
    <dgm:cxn modelId="{D6F2918B-075B-4437-9A4A-2A9F05B761E3}" type="presParOf" srcId="{FE8592F8-83B8-4D9B-8343-14500028A94D}" destId="{B71353D4-03ED-48D5-827C-B2E8175E1418}" srcOrd="0" destOrd="0" presId="urn:microsoft.com/office/officeart/2005/8/layout/default"/>
    <dgm:cxn modelId="{4BB455AB-849F-4C33-89C9-1FEE6CAE4F28}" type="presParOf" srcId="{FE8592F8-83B8-4D9B-8343-14500028A94D}" destId="{6B9F8042-7ACD-4DEF-B8B1-72774D777407}" srcOrd="1" destOrd="0" presId="urn:microsoft.com/office/officeart/2005/8/layout/default"/>
    <dgm:cxn modelId="{7C0C57ED-C682-4C52-80C7-A72424269F68}" type="presParOf" srcId="{FE8592F8-83B8-4D9B-8343-14500028A94D}" destId="{E895B947-478B-4F03-A75E-F00389A8A69C}" srcOrd="2" destOrd="0" presId="urn:microsoft.com/office/officeart/2005/8/layout/default"/>
    <dgm:cxn modelId="{0A9DD9EB-ABCA-4643-89B7-24DA01C0A046}" type="presParOf" srcId="{FE8592F8-83B8-4D9B-8343-14500028A94D}" destId="{FF039091-429A-4E46-8AAF-9BDB5FAC42A6}" srcOrd="3" destOrd="0" presId="urn:microsoft.com/office/officeart/2005/8/layout/default"/>
    <dgm:cxn modelId="{86068747-9CD7-429E-8877-057F544DD8D1}" type="presParOf" srcId="{FE8592F8-83B8-4D9B-8343-14500028A94D}" destId="{0A259C7A-967C-4B96-AC54-C2846F9A8F98}" srcOrd="4" destOrd="0" presId="urn:microsoft.com/office/officeart/2005/8/layout/default"/>
    <dgm:cxn modelId="{16A573E8-249F-4EAE-B418-4E98A19F0BF2}" type="presParOf" srcId="{FE8592F8-83B8-4D9B-8343-14500028A94D}" destId="{C1FD6D36-86CF-4ACB-9004-A9F785547E5F}" srcOrd="5" destOrd="0" presId="urn:microsoft.com/office/officeart/2005/8/layout/default"/>
    <dgm:cxn modelId="{7DDA6905-5552-43F6-9873-F310B7635F59}" type="presParOf" srcId="{FE8592F8-83B8-4D9B-8343-14500028A94D}" destId="{18111E59-49BD-46D9-A70E-738327EDBE5E}" srcOrd="6" destOrd="0" presId="urn:microsoft.com/office/officeart/2005/8/layout/default"/>
    <dgm:cxn modelId="{9E227737-2BD9-430A-952B-FCA88A804E7E}" type="presParOf" srcId="{FE8592F8-83B8-4D9B-8343-14500028A94D}" destId="{D66E7D86-6CD1-4554-A9CE-586BEA52C25F}" srcOrd="7" destOrd="0" presId="urn:microsoft.com/office/officeart/2005/8/layout/default"/>
    <dgm:cxn modelId="{AAB2278D-D3A1-4330-969C-17364B55575B}" type="presParOf" srcId="{FE8592F8-83B8-4D9B-8343-14500028A94D}" destId="{A5B3B64E-4C38-4FED-81D8-F4E12374F8B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69EA6-E096-4333-B22A-14B3500A6DFC}">
      <dsp:nvSpPr>
        <dsp:cNvPr id="0" name=""/>
        <dsp:cNvSpPr/>
      </dsp:nvSpPr>
      <dsp:spPr>
        <a:xfrm>
          <a:off x="0" y="881"/>
          <a:ext cx="12192000" cy="446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9CF58-C2D8-4254-B3B3-27A5226024C4}">
      <dsp:nvSpPr>
        <dsp:cNvPr id="0" name=""/>
        <dsp:cNvSpPr/>
      </dsp:nvSpPr>
      <dsp:spPr>
        <a:xfrm>
          <a:off x="135131" y="101392"/>
          <a:ext cx="245693" cy="245693"/>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0B999-5237-40E9-BE77-EFB249FFDF25}">
      <dsp:nvSpPr>
        <dsp:cNvPr id="0" name=""/>
        <dsp:cNvSpPr/>
      </dsp:nvSpPr>
      <dsp:spPr>
        <a:xfrm>
          <a:off x="515955" y="881"/>
          <a:ext cx="11676044" cy="44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77" tIns="47277" rIns="47277" bIns="47277" numCol="1" spcCol="1270" anchor="ctr" anchorCtr="0">
          <a:noAutofit/>
        </a:bodyPr>
        <a:lstStyle/>
        <a:p>
          <a:pPr lvl="0" algn="l" defTabSz="711200">
            <a:lnSpc>
              <a:spcPct val="100000"/>
            </a:lnSpc>
            <a:spcBef>
              <a:spcPct val="0"/>
            </a:spcBef>
            <a:spcAft>
              <a:spcPct val="35000"/>
            </a:spcAft>
          </a:pPr>
          <a:r>
            <a:rPr lang="en-GB" sz="1600" kern="1200" dirty="0">
              <a:solidFill>
                <a:schemeClr val="tx1"/>
              </a:solidFill>
            </a:rPr>
            <a:t>Groups are based on </a:t>
          </a:r>
          <a:r>
            <a:rPr lang="en-GB" sz="1600" kern="1200" dirty="0" err="1">
              <a:solidFill>
                <a:schemeClr val="tx1"/>
              </a:solidFill>
            </a:rPr>
            <a:t>lectorial</a:t>
          </a:r>
          <a:r>
            <a:rPr lang="en-GB" sz="1600" kern="1200" dirty="0">
              <a:solidFill>
                <a:schemeClr val="tx1"/>
              </a:solidFill>
            </a:rPr>
            <a:t> slots, have already been determined and can not be changed.</a:t>
          </a:r>
          <a:endParaRPr lang="en-US" sz="1600" kern="1200" dirty="0">
            <a:solidFill>
              <a:schemeClr val="tx1"/>
            </a:solidFill>
          </a:endParaRPr>
        </a:p>
      </dsp:txBody>
      <dsp:txXfrm>
        <a:off x="515955" y="881"/>
        <a:ext cx="11676044" cy="446714"/>
      </dsp:txXfrm>
    </dsp:sp>
    <dsp:sp modelId="{5984DE5D-2A58-4CE9-9BC6-3251A3B907FA}">
      <dsp:nvSpPr>
        <dsp:cNvPr id="0" name=""/>
        <dsp:cNvSpPr/>
      </dsp:nvSpPr>
      <dsp:spPr>
        <a:xfrm>
          <a:off x="0" y="559274"/>
          <a:ext cx="12192000" cy="446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74F24-CDD1-4F43-BDDD-8E73DEA89D10}">
      <dsp:nvSpPr>
        <dsp:cNvPr id="0" name=""/>
        <dsp:cNvSpPr/>
      </dsp:nvSpPr>
      <dsp:spPr>
        <a:xfrm>
          <a:off x="135131" y="659785"/>
          <a:ext cx="245693" cy="245693"/>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C3D9E6-92BB-4882-8B28-8029EB679D56}">
      <dsp:nvSpPr>
        <dsp:cNvPr id="0" name=""/>
        <dsp:cNvSpPr/>
      </dsp:nvSpPr>
      <dsp:spPr>
        <a:xfrm>
          <a:off x="515955" y="559274"/>
          <a:ext cx="11676044" cy="44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77" tIns="47277" rIns="47277" bIns="47277" numCol="1" spcCol="1270" anchor="ctr" anchorCtr="0">
          <a:noAutofit/>
        </a:bodyPr>
        <a:lstStyle/>
        <a:p>
          <a:pPr lvl="0" algn="l" defTabSz="711200">
            <a:lnSpc>
              <a:spcPct val="100000"/>
            </a:lnSpc>
            <a:spcBef>
              <a:spcPct val="0"/>
            </a:spcBef>
            <a:spcAft>
              <a:spcPct val="35000"/>
            </a:spcAft>
          </a:pPr>
          <a:r>
            <a:rPr lang="en-GB" sz="1600" kern="1200" dirty="0">
              <a:solidFill>
                <a:schemeClr val="tx1"/>
              </a:solidFill>
            </a:rPr>
            <a:t>You will be expected to work as a group, and for all group members to have read and agreed to the group report before submission.  </a:t>
          </a:r>
          <a:endParaRPr lang="en-US" sz="1600" kern="1200" dirty="0">
            <a:solidFill>
              <a:schemeClr val="tx1"/>
            </a:solidFill>
          </a:endParaRPr>
        </a:p>
      </dsp:txBody>
      <dsp:txXfrm>
        <a:off x="515955" y="559274"/>
        <a:ext cx="11676044" cy="446714"/>
      </dsp:txXfrm>
    </dsp:sp>
    <dsp:sp modelId="{B9E1B65C-DD01-482E-8F05-3A7E1FA1A8A1}">
      <dsp:nvSpPr>
        <dsp:cNvPr id="0" name=""/>
        <dsp:cNvSpPr/>
      </dsp:nvSpPr>
      <dsp:spPr>
        <a:xfrm>
          <a:off x="0" y="1117668"/>
          <a:ext cx="12192000" cy="446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0E94D-AA19-4F64-986A-F151B2BF83B2}">
      <dsp:nvSpPr>
        <dsp:cNvPr id="0" name=""/>
        <dsp:cNvSpPr/>
      </dsp:nvSpPr>
      <dsp:spPr>
        <a:xfrm>
          <a:off x="135131" y="1218179"/>
          <a:ext cx="245693" cy="245693"/>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55051-E60B-425D-A170-BC5A19E2C5EE}">
      <dsp:nvSpPr>
        <dsp:cNvPr id="0" name=""/>
        <dsp:cNvSpPr/>
      </dsp:nvSpPr>
      <dsp:spPr>
        <a:xfrm>
          <a:off x="515955" y="1117668"/>
          <a:ext cx="11676044" cy="44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77" tIns="47277" rIns="47277" bIns="47277" numCol="1" spcCol="1270" anchor="ctr" anchorCtr="0">
          <a:noAutofit/>
        </a:bodyPr>
        <a:lstStyle/>
        <a:p>
          <a:pPr lvl="0" algn="l" defTabSz="711200">
            <a:lnSpc>
              <a:spcPct val="100000"/>
            </a:lnSpc>
            <a:spcBef>
              <a:spcPct val="0"/>
            </a:spcBef>
            <a:spcAft>
              <a:spcPct val="35000"/>
            </a:spcAft>
          </a:pPr>
          <a:r>
            <a:rPr lang="en-GB" sz="1600" kern="1200" dirty="0">
              <a:solidFill>
                <a:schemeClr val="tx1"/>
              </a:solidFill>
            </a:rPr>
            <a:t>It is, therefore, advisable to review and give feedback on your group member’s contributions as you develop your group report.</a:t>
          </a:r>
          <a:endParaRPr lang="en-US" sz="1600" kern="1200" dirty="0">
            <a:solidFill>
              <a:schemeClr val="tx1"/>
            </a:solidFill>
          </a:endParaRPr>
        </a:p>
      </dsp:txBody>
      <dsp:txXfrm>
        <a:off x="515955" y="1117668"/>
        <a:ext cx="11676044" cy="446714"/>
      </dsp:txXfrm>
    </dsp:sp>
    <dsp:sp modelId="{A52B8AF4-3F37-413B-B81D-D4B8B9CFDC3E}">
      <dsp:nvSpPr>
        <dsp:cNvPr id="0" name=""/>
        <dsp:cNvSpPr/>
      </dsp:nvSpPr>
      <dsp:spPr>
        <a:xfrm>
          <a:off x="0" y="1676061"/>
          <a:ext cx="12192000" cy="4467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E7629-B17B-4F14-B363-FE378CD5CF23}">
      <dsp:nvSpPr>
        <dsp:cNvPr id="0" name=""/>
        <dsp:cNvSpPr/>
      </dsp:nvSpPr>
      <dsp:spPr>
        <a:xfrm>
          <a:off x="135131" y="1776572"/>
          <a:ext cx="245693" cy="245693"/>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93134B-4116-4744-AE01-9914222E135F}">
      <dsp:nvSpPr>
        <dsp:cNvPr id="0" name=""/>
        <dsp:cNvSpPr/>
      </dsp:nvSpPr>
      <dsp:spPr>
        <a:xfrm>
          <a:off x="515955" y="1676061"/>
          <a:ext cx="11676044" cy="44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277" tIns="47277" rIns="47277" bIns="47277" numCol="1" spcCol="1270" anchor="ctr" anchorCtr="0">
          <a:noAutofit/>
        </a:bodyPr>
        <a:lstStyle/>
        <a:p>
          <a:pPr lvl="0" algn="l" defTabSz="711200">
            <a:lnSpc>
              <a:spcPct val="100000"/>
            </a:lnSpc>
            <a:spcBef>
              <a:spcPct val="0"/>
            </a:spcBef>
            <a:spcAft>
              <a:spcPct val="35000"/>
            </a:spcAft>
          </a:pPr>
          <a:r>
            <a:rPr lang="en-GB" sz="1600" kern="1200" dirty="0">
              <a:solidFill>
                <a:schemeClr val="tx1"/>
              </a:solidFill>
            </a:rPr>
            <a:t>You should provide a table showing the contribution that each group member has made to the report.  Please use the table shown:</a:t>
          </a:r>
          <a:endParaRPr lang="en-US" sz="1600" kern="1200" dirty="0">
            <a:solidFill>
              <a:schemeClr val="tx1"/>
            </a:solidFill>
          </a:endParaRPr>
        </a:p>
      </dsp:txBody>
      <dsp:txXfrm>
        <a:off x="515955" y="1676061"/>
        <a:ext cx="11676044" cy="446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353D4-03ED-48D5-827C-B2E8175E1418}">
      <dsp:nvSpPr>
        <dsp:cNvPr id="0" name=""/>
        <dsp:cNvSpPr/>
      </dsp:nvSpPr>
      <dsp:spPr>
        <a:xfrm>
          <a:off x="0"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a:solidFill>
                <a:schemeClr val="tx1"/>
              </a:solidFill>
            </a:rPr>
            <a:t>Use relevant theory and frameworks (PESTEL, 5 Forces, BCG, ANSOFF,  Mckinsey 7S,  to help structure your report.</a:t>
          </a:r>
          <a:endParaRPr lang="en-US" sz="2400" kern="1200">
            <a:solidFill>
              <a:schemeClr val="tx1"/>
            </a:solidFill>
          </a:endParaRPr>
        </a:p>
      </dsp:txBody>
      <dsp:txXfrm>
        <a:off x="0" y="39687"/>
        <a:ext cx="3286125" cy="1971675"/>
      </dsp:txXfrm>
    </dsp:sp>
    <dsp:sp modelId="{E895B947-478B-4F03-A75E-F00389A8A69C}">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a:solidFill>
                <a:schemeClr val="tx1"/>
              </a:solidFill>
            </a:rPr>
            <a:t>You may use any relevant marketing planning models.</a:t>
          </a:r>
          <a:endParaRPr lang="en-US" sz="2400" kern="1200">
            <a:solidFill>
              <a:schemeClr val="tx1"/>
            </a:solidFill>
          </a:endParaRPr>
        </a:p>
      </dsp:txBody>
      <dsp:txXfrm>
        <a:off x="3614737" y="39687"/>
        <a:ext cx="3286125" cy="1971675"/>
      </dsp:txXfrm>
    </dsp:sp>
    <dsp:sp modelId="{0A259C7A-967C-4B96-AC54-C2846F9A8F98}">
      <dsp:nvSpPr>
        <dsp:cNvPr id="0" name=""/>
        <dsp:cNvSpPr/>
      </dsp:nvSpPr>
      <dsp:spPr>
        <a:xfrm>
          <a:off x="7229475"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a:solidFill>
                <a:schemeClr val="tx1"/>
              </a:solidFill>
            </a:rPr>
            <a:t>Concentrate on the critical quality and depth of your report, not the quantity of points.   </a:t>
          </a:r>
          <a:endParaRPr lang="en-US" sz="2400" kern="1200">
            <a:solidFill>
              <a:schemeClr val="tx1"/>
            </a:solidFill>
          </a:endParaRPr>
        </a:p>
      </dsp:txBody>
      <dsp:txXfrm>
        <a:off x="7229475" y="39687"/>
        <a:ext cx="3286125" cy="1971675"/>
      </dsp:txXfrm>
    </dsp:sp>
    <dsp:sp modelId="{18111E59-49BD-46D9-A70E-738327EDBE5E}">
      <dsp:nvSpPr>
        <dsp:cNvPr id="0" name=""/>
        <dsp:cNvSpPr/>
      </dsp:nvSpPr>
      <dsp:spPr>
        <a:xfrm>
          <a:off x="1807368" y="2339975"/>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a:solidFill>
                <a:schemeClr val="tx1"/>
              </a:solidFill>
            </a:rPr>
            <a:t>Give evidence to support your analysis and recommendations (e.g. market data). </a:t>
          </a:r>
          <a:endParaRPr lang="en-US" sz="2400" kern="1200">
            <a:solidFill>
              <a:schemeClr val="tx1"/>
            </a:solidFill>
          </a:endParaRPr>
        </a:p>
      </dsp:txBody>
      <dsp:txXfrm>
        <a:off x="1807368" y="2339975"/>
        <a:ext cx="3286125" cy="1971675"/>
      </dsp:txXfrm>
    </dsp:sp>
    <dsp:sp modelId="{A5B3B64E-4C38-4FED-81D8-F4E12374F8B4}">
      <dsp:nvSpPr>
        <dsp:cNvPr id="0" name=""/>
        <dsp:cNvSpPr/>
      </dsp:nvSpPr>
      <dsp:spPr>
        <a:xfrm>
          <a:off x="5422106" y="2339975"/>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a:solidFill>
                <a:schemeClr val="tx1"/>
              </a:solidFill>
            </a:rPr>
            <a:t>Interpret rather than just present numbers</a:t>
          </a:r>
          <a:endParaRPr lang="en-US" sz="2400" kern="1200">
            <a:solidFill>
              <a:schemeClr val="tx1"/>
            </a:solidFill>
          </a:endParaRP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C0B4FA-501E-46F7-9DE1-DF97FDAD34BA}"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259467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0B4FA-501E-46F7-9DE1-DF97FDAD34BA}"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418507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0B4FA-501E-46F7-9DE1-DF97FDAD34BA}"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1568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0B4FA-501E-46F7-9DE1-DF97FDAD34BA}"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265093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C0B4FA-501E-46F7-9DE1-DF97FDAD34BA}"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253206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C0B4FA-501E-46F7-9DE1-DF97FDAD34BA}" type="datetimeFigureOut">
              <a:rPr lang="en-GB" smtClean="0"/>
              <a:t>12/03/2023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305385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0B4FA-501E-46F7-9DE1-DF97FDAD34BA}" type="datetimeFigureOut">
              <a:rPr lang="en-GB" smtClean="0"/>
              <a:t>12/03/2023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386766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C0B4FA-501E-46F7-9DE1-DF97FDAD34BA}" type="datetimeFigureOut">
              <a:rPr lang="en-GB" smtClean="0"/>
              <a:t>12/03/2023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43882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0B4FA-501E-46F7-9DE1-DF97FDAD34BA}" type="datetimeFigureOut">
              <a:rPr lang="en-GB" smtClean="0"/>
              <a:t>12/03/2023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349908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C0B4FA-501E-46F7-9DE1-DF97FDAD34BA}" type="datetimeFigureOut">
              <a:rPr lang="en-GB" smtClean="0"/>
              <a:t>12/03/2023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15952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C0B4FA-501E-46F7-9DE1-DF97FDAD34BA}" type="datetimeFigureOut">
              <a:rPr lang="en-GB" smtClean="0"/>
              <a:t>12/03/2023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F7B6DC-4D58-48A4-842C-86F9841A3B04}" type="slidenum">
              <a:rPr lang="en-GB" smtClean="0"/>
              <a:t>‹#›</a:t>
            </a:fld>
            <a:endParaRPr lang="en-GB"/>
          </a:p>
        </p:txBody>
      </p:sp>
    </p:spTree>
    <p:extLst>
      <p:ext uri="{BB962C8B-B14F-4D97-AF65-F5344CB8AC3E}">
        <p14:creationId xmlns:p14="http://schemas.microsoft.com/office/powerpoint/2010/main" val="329984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0B4FA-501E-46F7-9DE1-DF97FDAD34BA}" type="datetimeFigureOut">
              <a:rPr lang="en-GB" smtClean="0"/>
              <a:t>12/03/2023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7B6DC-4D58-48A4-842C-86F9841A3B04}" type="slidenum">
              <a:rPr lang="en-GB" smtClean="0"/>
              <a:t>‹#›</a:t>
            </a:fld>
            <a:endParaRPr lang="en-GB"/>
          </a:p>
        </p:txBody>
      </p:sp>
    </p:spTree>
    <p:extLst>
      <p:ext uri="{BB962C8B-B14F-4D97-AF65-F5344CB8AC3E}">
        <p14:creationId xmlns:p14="http://schemas.microsoft.com/office/powerpoint/2010/main" val="3421643957"/>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365.eu.vadesecure.com/safeproxy/v4?f=iQ4BHVxCPpbGCpVY_HiQF7VtD2tAJOFLHKZKjihsdcim5Dn_AD3sHmmvIxvAG7ex&amp;i=Kx51Tq_rGkFL9rw6uNZjLyQdTeoOFGp2UNXJDbBzGUR3ySpXB8yBmYXmzHl1mudVdohAZzvvkyA1mDurnBztlg&amp;k=gnJw&amp;r=fGg__E_wDbpvRH1_CIkH1WsFEF6vxHkWePPOo3ssNluRhldXLNsGnaWnTqs6lPDOa_hzVOtnVwNG7UrxQ1o0jw&amp;s=5f23161bae9f1838806b052ac41e48aa52d235a58a5cd0971de40691043eeca3&amp;u=https%3A%2F%2Fbrand.herts.ac.uk%2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hance.net/portfolio/editor/?tracking_source=forYouChecklist" TargetMode="External"/><Relationship Id="rId2" Type="http://schemas.openxmlformats.org/officeDocument/2006/relationships/hyperlink" Target="https://www.behance.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1.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8.svg"/><Relationship Id="rId7" Type="http://schemas.openxmlformats.org/officeDocument/2006/relationships/image" Target="../media/image15.png"/><Relationship Id="rId12"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23.svg"/><Relationship Id="rId4" Type="http://schemas.openxmlformats.org/officeDocument/2006/relationships/image" Target="../media/image20.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1.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5.sv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s://herts.instructure.com/courses/94199/modules/items/1867985" TargetMode="External"/><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studynet1.herts.ac.uk/ptl/common/LIS.nsf/lis/busharvard" TargetMode="External"/><Relationship Id="rId2" Type="http://schemas.openxmlformats.org/officeDocument/2006/relationships/hyperlink" Target="https://herts.instructure.com/courses/61421/pages/referencing-style-guidelines-for-your-school-slash-subject-are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herts.instructure.com/courses/102848/assignmen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un.org/en/actnow/facts-and-figure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21707A-0AA1-5331-1EF4-F0F2E77291FF}"/>
              </a:ext>
            </a:extLst>
          </p:cNvPr>
          <p:cNvPicPr>
            <a:picLocks noChangeAspect="1"/>
          </p:cNvPicPr>
          <p:nvPr/>
        </p:nvPicPr>
        <p:blipFill rotWithShape="1">
          <a:blip r:embed="rId2"/>
          <a:srcRect l="10277" t="5499" r="5555" b="10667"/>
          <a:stretch/>
        </p:blipFill>
        <p:spPr>
          <a:xfrm>
            <a:off x="2983231" y="-9890"/>
            <a:ext cx="6895198" cy="6867890"/>
          </a:xfrm>
          <a:prstGeom prst="rect">
            <a:avLst/>
          </a:prstGeom>
        </p:spPr>
      </p:pic>
    </p:spTree>
    <p:extLst>
      <p:ext uri="{BB962C8B-B14F-4D97-AF65-F5344CB8AC3E}">
        <p14:creationId xmlns:p14="http://schemas.microsoft.com/office/powerpoint/2010/main" val="228116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EF8E78-1EC4-F304-7EA9-76E2B61EBE5C}"/>
              </a:ext>
            </a:extLst>
          </p:cNvPr>
          <p:cNvSpPr>
            <a:spLocks noGrp="1"/>
          </p:cNvSpPr>
          <p:nvPr>
            <p:ph type="title"/>
          </p:nvPr>
        </p:nvSpPr>
        <p:spPr>
          <a:xfrm>
            <a:off x="643467" y="321734"/>
            <a:ext cx="10905066" cy="1135737"/>
          </a:xfrm>
        </p:spPr>
        <p:txBody>
          <a:bodyPr>
            <a:normAutofit/>
          </a:bodyPr>
          <a:lstStyle/>
          <a:p>
            <a:r>
              <a:rPr lang="en-GB" sz="3600"/>
              <a:t>Assignment Task</a:t>
            </a:r>
          </a:p>
        </p:txBody>
      </p:sp>
      <p:sp>
        <p:nvSpPr>
          <p:cNvPr id="8" name="Content Placeholder 7">
            <a:extLst>
              <a:ext uri="{FF2B5EF4-FFF2-40B4-BE49-F238E27FC236}">
                <a16:creationId xmlns:a16="http://schemas.microsoft.com/office/drawing/2014/main" id="{A945E104-CE93-DF3D-24AD-5514C930D67A}"/>
              </a:ext>
            </a:extLst>
          </p:cNvPr>
          <p:cNvSpPr>
            <a:spLocks noGrp="1"/>
          </p:cNvSpPr>
          <p:nvPr>
            <p:ph idx="1"/>
          </p:nvPr>
        </p:nvSpPr>
        <p:spPr>
          <a:xfrm>
            <a:off x="643467" y="1348740"/>
            <a:ext cx="10905066" cy="4828223"/>
          </a:xfrm>
        </p:spPr>
        <p:txBody>
          <a:bodyPr>
            <a:normAutofit fontScale="92500" lnSpcReduction="10000"/>
          </a:bodyPr>
          <a:lstStyle/>
          <a:p>
            <a:pPr>
              <a:spcBef>
                <a:spcPts val="800"/>
              </a:spcBef>
              <a:spcAft>
                <a:spcPts val="800"/>
              </a:spcAft>
            </a:pPr>
            <a:r>
              <a:rPr lang="en-GB" sz="2400" b="1" dirty="0">
                <a:effectLst/>
                <a:latin typeface="Arial" panose="020B0604020202020204" pitchFamily="34" charset="0"/>
                <a:ea typeface="Times New Roman" panose="02020603050405020304" pitchFamily="18" charset="0"/>
              </a:rPr>
              <a:t>Task 3 – Create a Promotional Teaser via Social Media</a:t>
            </a:r>
          </a:p>
          <a:p>
            <a:pPr lvl="1">
              <a:spcBef>
                <a:spcPts val="800"/>
              </a:spcBef>
              <a:spcAft>
                <a:spcPts val="800"/>
              </a:spcAft>
            </a:pPr>
            <a:r>
              <a:rPr lang="en-GB" i="1" dirty="0">
                <a:effectLst/>
                <a:latin typeface="Arial" panose="020B0604020202020204" pitchFamily="34" charset="0"/>
                <a:ea typeface="Times New Roman" panose="02020603050405020304" pitchFamily="18" charset="0"/>
              </a:rPr>
              <a:t>After completing your Marketing Research and Ideation summary: </a:t>
            </a:r>
          </a:p>
          <a:p>
            <a:pPr lvl="1">
              <a:spcBef>
                <a:spcPts val="800"/>
              </a:spcBef>
              <a:spcAft>
                <a:spcPts val="800"/>
              </a:spcAft>
            </a:pPr>
            <a:r>
              <a:rPr lang="en-GB" dirty="0">
                <a:effectLst/>
                <a:latin typeface="Arial" panose="020B0604020202020204" pitchFamily="34" charset="0"/>
                <a:ea typeface="Times New Roman" panose="02020603050405020304" pitchFamily="18" charset="0"/>
              </a:rPr>
              <a:t>Choose any </a:t>
            </a:r>
            <a:r>
              <a:rPr lang="en-GB" b="1" dirty="0">
                <a:effectLst/>
                <a:latin typeface="Arial" panose="020B0604020202020204" pitchFamily="34" charset="0"/>
                <a:ea typeface="Times New Roman" panose="02020603050405020304" pitchFamily="18" charset="0"/>
              </a:rPr>
              <a:t>TW0 (2)</a:t>
            </a:r>
            <a:r>
              <a:rPr lang="en-GB" dirty="0">
                <a:effectLst/>
                <a:latin typeface="Arial" panose="020B0604020202020204" pitchFamily="34" charset="0"/>
                <a:ea typeface="Times New Roman" panose="02020603050405020304" pitchFamily="18" charset="0"/>
              </a:rPr>
              <a:t> social media platforms (Facebook, LinkedIn, Instagram, TikTok etc.) to promote your message </a:t>
            </a:r>
          </a:p>
          <a:p>
            <a:pPr lvl="1">
              <a:spcBef>
                <a:spcPts val="800"/>
              </a:spcBef>
              <a:spcAft>
                <a:spcPts val="800"/>
              </a:spcAft>
            </a:pPr>
            <a:r>
              <a:rPr lang="en-GB" dirty="0">
                <a:effectLst/>
                <a:latin typeface="Arial" panose="020B0604020202020204" pitchFamily="34" charset="0"/>
                <a:ea typeface="Times New Roman" panose="02020603050405020304" pitchFamily="18" charset="0"/>
              </a:rPr>
              <a:t>Choose ONE (1) of the Themes below:</a:t>
            </a:r>
            <a:endParaRPr lang="en-GB" dirty="0">
              <a:effectLst/>
              <a:latin typeface="Times New Roman" panose="02020603050405020304" pitchFamily="18" charset="0"/>
              <a:ea typeface="Times New Roman" panose="02020603050405020304" pitchFamily="18" charset="0"/>
            </a:endParaRPr>
          </a:p>
          <a:p>
            <a:pPr marL="0" indent="0">
              <a:buNone/>
            </a:pPr>
            <a:r>
              <a:rPr lang="en-GB" sz="2400" b="1" i="1" dirty="0">
                <a:effectLst/>
                <a:latin typeface="Arial" panose="020B0604020202020204" pitchFamily="34" charset="0"/>
                <a:ea typeface="Times New Roman" panose="02020603050405020304" pitchFamily="18" charset="0"/>
              </a:rPr>
              <a:t>#1 HBS services/activities relating to SDG (inclusivity/equality/building awareness/environmental)- Corporate-driven</a:t>
            </a:r>
            <a:endParaRPr lang="en-GB" sz="2400" dirty="0">
              <a:effectLst/>
              <a:latin typeface="Times New Roman" panose="02020603050405020304" pitchFamily="18" charset="0"/>
              <a:ea typeface="Times New Roman" panose="02020603050405020304" pitchFamily="18" charset="0"/>
            </a:endParaRPr>
          </a:p>
          <a:p>
            <a:endParaRPr lang="en-GB" sz="2400" dirty="0">
              <a:effectLst/>
              <a:latin typeface="Times New Roman" panose="02020603050405020304" pitchFamily="18" charset="0"/>
              <a:ea typeface="Times New Roman" panose="02020603050405020304" pitchFamily="18" charset="0"/>
            </a:endParaRPr>
          </a:p>
          <a:p>
            <a:pPr marL="0" indent="0">
              <a:buNone/>
            </a:pPr>
            <a:r>
              <a:rPr lang="en-GB" sz="2400" b="1" i="1" dirty="0">
                <a:effectLst/>
                <a:latin typeface="Arial" panose="020B0604020202020204" pitchFamily="34" charset="0"/>
                <a:ea typeface="Times New Roman" panose="02020603050405020304" pitchFamily="18" charset="0"/>
              </a:rPr>
              <a:t>#2 HBS student activities link to SDG (volunteer/Enactus) – student-led</a:t>
            </a:r>
            <a:endParaRPr lang="en-GB" sz="2400" dirty="0">
              <a:effectLst/>
              <a:latin typeface="Times New Roman" panose="02020603050405020304" pitchFamily="18" charset="0"/>
              <a:ea typeface="Times New Roman" panose="02020603050405020304" pitchFamily="18" charset="0"/>
            </a:endParaRPr>
          </a:p>
          <a:p>
            <a:pPr marL="0" indent="0">
              <a:buNone/>
            </a:pPr>
            <a:endParaRPr lang="en-GB" sz="2400" dirty="0">
              <a:effectLst/>
              <a:latin typeface="Times New Roman" panose="02020603050405020304" pitchFamily="18" charset="0"/>
              <a:ea typeface="Times New Roman" panose="02020603050405020304" pitchFamily="18" charset="0"/>
            </a:endParaRPr>
          </a:p>
          <a:p>
            <a:r>
              <a:rPr lang="en-GB" sz="2400" b="1" dirty="0">
                <a:effectLst/>
                <a:latin typeface="Arial" panose="020B0604020202020204" pitchFamily="34" charset="0"/>
                <a:ea typeface="Times New Roman" panose="02020603050405020304" pitchFamily="18" charset="0"/>
              </a:rPr>
              <a:t>Follow the UH Brand Guidelines, which can be found here: </a:t>
            </a:r>
            <a:endParaRPr lang="en-GB" sz="2400" dirty="0">
              <a:effectLst/>
              <a:latin typeface="Times New Roman" panose="02020603050405020304" pitchFamily="18" charset="0"/>
              <a:ea typeface="Times New Roman" panose="02020603050405020304" pitchFamily="18" charset="0"/>
            </a:endParaRPr>
          </a:p>
          <a:p>
            <a:r>
              <a:rPr lang="en-GB" sz="2400" u="sng" dirty="0">
                <a:effectLst/>
                <a:latin typeface="Arial" panose="020B0604020202020204" pitchFamily="34" charset="0"/>
                <a:ea typeface="Times New Roman" panose="02020603050405020304" pitchFamily="18" charset="0"/>
                <a:hlinkClick r:id="rId2" tooltip="https://m365.eu.vadesecure.com/safeproxy/v4?f=iQ4BHVxCPpbGCpVY_HiQF7VtD2tAJOFLHKZKjihsdcim5Dn_AD3sHmmvIxvAG7ex&amp;i=Kx51Tq_rGkFL9rw6uNZjLyQdTeoOFGp2UNXJDbBzGUR3ySpXB8yBmYXmzHl1mudVdohAZzvvkyA1mDurnBztlg&amp;k=gnJw&amp;r=fGg__E_wDbpvRH1_CIkH1WsFEF6vxHkWePPOo3ssNluRhl"/>
              </a:rPr>
              <a:t>https://brand.herts.ac.uk/</a:t>
            </a:r>
            <a:endParaRPr lang="en-GB" sz="2400" dirty="0">
              <a:effectLst/>
              <a:latin typeface="Times New Roman" panose="02020603050405020304" pitchFamily="18" charset="0"/>
              <a:ea typeface="Times New Roman" panose="02020603050405020304" pitchFamily="18" charset="0"/>
            </a:endParaRPr>
          </a:p>
          <a:p>
            <a:pPr marL="0" indent="0">
              <a:buNone/>
            </a:pPr>
            <a:endParaRPr lang="en-GB" sz="2400" dirty="0"/>
          </a:p>
        </p:txBody>
      </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9680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06EF-7542-CD35-B0C7-AA077A579B69}"/>
              </a:ext>
            </a:extLst>
          </p:cNvPr>
          <p:cNvSpPr>
            <a:spLocks noGrp="1"/>
          </p:cNvSpPr>
          <p:nvPr>
            <p:ph type="title"/>
          </p:nvPr>
        </p:nvSpPr>
        <p:spPr/>
        <p:txBody>
          <a:bodyPr/>
          <a:lstStyle/>
          <a:p>
            <a:r>
              <a:rPr lang="en-GB" dirty="0"/>
              <a:t>HBS</a:t>
            </a:r>
          </a:p>
        </p:txBody>
      </p:sp>
      <p:sp>
        <p:nvSpPr>
          <p:cNvPr id="3" name="Content Placeholder 2">
            <a:extLst>
              <a:ext uri="{FF2B5EF4-FFF2-40B4-BE49-F238E27FC236}">
                <a16:creationId xmlns:a16="http://schemas.microsoft.com/office/drawing/2014/main" id="{1BC1B4C7-10E2-63F4-6753-C89FB8AEC06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9A4D137-6EA6-06A9-29BF-96BFC05C0C83}"/>
              </a:ext>
            </a:extLst>
          </p:cNvPr>
          <p:cNvPicPr>
            <a:picLocks noChangeAspect="1"/>
          </p:cNvPicPr>
          <p:nvPr/>
        </p:nvPicPr>
        <p:blipFill>
          <a:blip r:embed="rId2"/>
          <a:stretch>
            <a:fillRect/>
          </a:stretch>
        </p:blipFill>
        <p:spPr>
          <a:xfrm>
            <a:off x="7421880" y="640080"/>
            <a:ext cx="4380548" cy="5840730"/>
          </a:xfrm>
          <a:prstGeom prst="rect">
            <a:avLst/>
          </a:prstGeom>
        </p:spPr>
      </p:pic>
      <p:sp>
        <p:nvSpPr>
          <p:cNvPr id="6" name="Text Box 20">
            <a:extLst>
              <a:ext uri="{FF2B5EF4-FFF2-40B4-BE49-F238E27FC236}">
                <a16:creationId xmlns:a16="http://schemas.microsoft.com/office/drawing/2014/main" id="{E9C44E33-B090-042D-D288-96E09190E76D}"/>
              </a:ext>
            </a:extLst>
          </p:cNvPr>
          <p:cNvSpPr txBox="1">
            <a:spLocks noChangeArrowheads="1"/>
          </p:cNvSpPr>
          <p:nvPr/>
        </p:nvSpPr>
        <p:spPr bwMode="auto">
          <a:xfrm>
            <a:off x="359410" y="2740977"/>
            <a:ext cx="6078220" cy="302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98425" marR="288290" indent="-8255" algn="just" eaLnBrk="0" hangingPunct="0">
              <a:spcBef>
                <a:spcPts val="540"/>
              </a:spcBef>
              <a:spcAft>
                <a:spcPts val="0"/>
              </a:spcAft>
            </a:pPr>
            <a:r>
              <a:rPr lang="en-GB" sz="1550" b="1" dirty="0">
                <a:solidFill>
                  <a:srgbClr val="9762AC"/>
                </a:solidFill>
                <a:effectLst/>
                <a:latin typeface="Arial" panose="020B0604020202020204" pitchFamily="34" charset="0"/>
                <a:ea typeface="Arial" panose="020B0604020202020204" pitchFamily="34" charset="0"/>
              </a:rPr>
              <a:t>PROFESSOR HAFIZ ALAKA</a:t>
            </a:r>
            <a:endParaRPr lang="en-GB" sz="1100" dirty="0">
              <a:effectLst/>
              <a:latin typeface="Arial" panose="020B0604020202020204" pitchFamily="34" charset="0"/>
              <a:ea typeface="Arial" panose="020B0604020202020204" pitchFamily="34" charset="0"/>
            </a:endParaRPr>
          </a:p>
          <a:p>
            <a:pPr marL="105410" marR="288290" indent="-15240" algn="just" eaLnBrk="0" hangingPunct="0">
              <a:spcBef>
                <a:spcPts val="150"/>
              </a:spcBef>
              <a:spcAft>
                <a:spcPts val="0"/>
              </a:spcAft>
            </a:pPr>
            <a:r>
              <a:rPr lang="en-GB" sz="1100" dirty="0">
                <a:solidFill>
                  <a:srgbClr val="66526B"/>
                </a:solidFill>
                <a:effectLst/>
                <a:latin typeface="Arial" panose="020B0604020202020204" pitchFamily="34" charset="0"/>
                <a:ea typeface="Arial" panose="020B0604020202020204" pitchFamily="34" charset="0"/>
              </a:rPr>
              <a:t>Lead Researcher Applied Contemporary Technologies</a:t>
            </a:r>
            <a:endParaRPr lang="en-GB" sz="1100" dirty="0">
              <a:effectLst/>
              <a:latin typeface="Arial" panose="020B0604020202020204" pitchFamily="34" charset="0"/>
              <a:ea typeface="Arial" panose="020B0604020202020204" pitchFamily="34" charset="0"/>
            </a:endParaRPr>
          </a:p>
          <a:p>
            <a:pPr marL="75565" marR="205740" indent="-1905" algn="just" eaLnBrk="0" hangingPunct="0">
              <a:lnSpc>
                <a:spcPct val="127000"/>
              </a:lnSpc>
              <a:spcBef>
                <a:spcPts val="725"/>
              </a:spcBef>
              <a:spcAft>
                <a:spcPts val="0"/>
              </a:spcAft>
            </a:pPr>
            <a:r>
              <a:rPr lang="en-GB" sz="800" dirty="0">
                <a:solidFill>
                  <a:srgbClr val="161616"/>
                </a:solidFill>
                <a:effectLst/>
                <a:latin typeface="Arial" panose="020B0604020202020204" pitchFamily="34" charset="0"/>
                <a:ea typeface="Arial" panose="020B0604020202020204" pitchFamily="34" charset="0"/>
              </a:rPr>
              <a:t>Hafiz </a:t>
            </a:r>
            <a:r>
              <a:rPr lang="en-GB" sz="800" dirty="0">
                <a:solidFill>
                  <a:srgbClr val="2F2F2F"/>
                </a:solidFill>
                <a:effectLst/>
                <a:latin typeface="Arial" panose="020B0604020202020204" pitchFamily="34" charset="0"/>
                <a:ea typeface="Arial" panose="020B0604020202020204" pitchFamily="34" charset="0"/>
              </a:rPr>
              <a:t>is </a:t>
            </a:r>
            <a:r>
              <a:rPr lang="en-GB" sz="800" dirty="0">
                <a:solidFill>
                  <a:srgbClr val="161616"/>
                </a:solidFill>
                <a:effectLst/>
                <a:latin typeface="Arial" panose="020B0604020202020204" pitchFamily="34" charset="0"/>
                <a:ea typeface="Arial" panose="020B0604020202020204" pitchFamily="34" charset="0"/>
              </a:rPr>
              <a:t>a leading researcher in the area of contemporary applied technologies, including big data, artificial intelligence and </a:t>
            </a:r>
            <a:r>
              <a:rPr lang="en-GB" sz="800" dirty="0" err="1">
                <a:solidFill>
                  <a:srgbClr val="161616"/>
                </a:solidFill>
                <a:effectLst/>
                <a:latin typeface="Arial" panose="020B0604020202020204" pitchFamily="34" charset="0"/>
                <a:ea typeface="Arial" panose="020B0604020202020204" pitchFamily="34" charset="0"/>
              </a:rPr>
              <a:t>loT</a:t>
            </a:r>
            <a:r>
              <a:rPr lang="en-GB" sz="800" dirty="0">
                <a:solidFill>
                  <a:srgbClr val="161616"/>
                </a:solidFill>
                <a:effectLst/>
                <a:latin typeface="Arial" panose="020B0604020202020204" pitchFamily="34" charset="0"/>
                <a:ea typeface="Arial" panose="020B0604020202020204" pitchFamily="34" charset="0"/>
              </a:rPr>
              <a:t>. He studied short courses on Machine Learning and Analytics Edge at Stanford University and Massachusetts Institute of Technology, respectively. He </a:t>
            </a:r>
            <a:r>
              <a:rPr lang="en-GB" sz="800" dirty="0">
                <a:solidFill>
                  <a:srgbClr val="2F2F2F"/>
                </a:solidFill>
                <a:effectLst/>
                <a:latin typeface="Arial" panose="020B0604020202020204" pitchFamily="34" charset="0"/>
                <a:ea typeface="Arial" panose="020B0604020202020204" pitchFamily="34" charset="0"/>
              </a:rPr>
              <a:t>regularly </a:t>
            </a:r>
            <a:r>
              <a:rPr lang="en-GB" sz="800" dirty="0">
                <a:solidFill>
                  <a:srgbClr val="161616"/>
                </a:solidFill>
                <a:effectLst/>
                <a:latin typeface="Arial" panose="020B0604020202020204" pitchFamily="34" charset="0"/>
                <a:ea typeface="Arial" panose="020B0604020202020204" pitchFamily="34" charset="0"/>
              </a:rPr>
              <a:t>collaborates with industry partners to help solve their challenges.</a:t>
            </a:r>
            <a:endParaRPr lang="en-GB" sz="1100" dirty="0">
              <a:effectLst/>
              <a:latin typeface="Arial" panose="020B0604020202020204" pitchFamily="34" charset="0"/>
              <a:ea typeface="Arial" panose="020B0604020202020204" pitchFamily="34" charset="0"/>
            </a:endParaRPr>
          </a:p>
          <a:p>
            <a:pPr marL="72390" marR="1262380" indent="635" algn="just" eaLnBrk="0" hangingPunct="0">
              <a:lnSpc>
                <a:spcPct val="127000"/>
              </a:lnSpc>
              <a:spcBef>
                <a:spcPts val="430"/>
              </a:spcBef>
              <a:spcAft>
                <a:spcPts val="0"/>
              </a:spcAft>
            </a:pPr>
            <a:r>
              <a:rPr lang="en-GB" sz="800" dirty="0">
                <a:solidFill>
                  <a:srgbClr val="161616"/>
                </a:solidFill>
                <a:effectLst/>
                <a:latin typeface="Arial" panose="020B0604020202020204" pitchFamily="34" charset="0"/>
                <a:ea typeface="Arial" panose="020B0604020202020204" pitchFamily="34" charset="0"/>
              </a:rPr>
              <a:t>Hafiz </a:t>
            </a:r>
            <a:r>
              <a:rPr lang="en-GB" sz="800" dirty="0">
                <a:solidFill>
                  <a:srgbClr val="2F2F2F"/>
                </a:solidFill>
                <a:effectLst/>
                <a:latin typeface="Arial" panose="020B0604020202020204" pitchFamily="34" charset="0"/>
                <a:ea typeface="Arial" panose="020B0604020202020204" pitchFamily="34" charset="0"/>
              </a:rPr>
              <a:t>is </a:t>
            </a:r>
            <a:r>
              <a:rPr lang="en-GB" sz="800" dirty="0">
                <a:solidFill>
                  <a:srgbClr val="161616"/>
                </a:solidFill>
                <a:effectLst/>
                <a:latin typeface="Arial" panose="020B0604020202020204" pitchFamily="34" charset="0"/>
                <a:ea typeface="Arial" panose="020B0604020202020204" pitchFamily="34" charset="0"/>
              </a:rPr>
              <a:t>the founding Director of the Big Data Technologies and Innovation laboratory, which currently </a:t>
            </a:r>
            <a:r>
              <a:rPr lang="en-GB" sz="800" dirty="0">
                <a:solidFill>
                  <a:srgbClr val="2F2F2F"/>
                </a:solidFill>
                <a:effectLst/>
                <a:latin typeface="Arial" panose="020B0604020202020204" pitchFamily="34" charset="0"/>
                <a:ea typeface="Arial" panose="020B0604020202020204" pitchFamily="34" charset="0"/>
              </a:rPr>
              <a:t>hosts </a:t>
            </a:r>
            <a:r>
              <a:rPr lang="en-GB" sz="800" dirty="0">
                <a:solidFill>
                  <a:srgbClr val="161616"/>
                </a:solidFill>
                <a:effectLst/>
                <a:latin typeface="Arial" panose="020B0604020202020204" pitchFamily="34" charset="0"/>
                <a:ea typeface="Arial" panose="020B0604020202020204" pitchFamily="34" charset="0"/>
              </a:rPr>
              <a:t>over </a:t>
            </a:r>
            <a:r>
              <a:rPr lang="en-GB" sz="800" dirty="0">
                <a:solidFill>
                  <a:srgbClr val="2F2F2F"/>
                </a:solidFill>
                <a:effectLst/>
                <a:latin typeface="Arial" panose="020B0604020202020204" pitchFamily="34" charset="0"/>
                <a:ea typeface="Arial" panose="020B0604020202020204" pitchFamily="34" charset="0"/>
              </a:rPr>
              <a:t>16 </a:t>
            </a:r>
            <a:r>
              <a:rPr lang="en-GB" sz="800" dirty="0">
                <a:solidFill>
                  <a:srgbClr val="161616"/>
                </a:solidFill>
                <a:effectLst/>
                <a:latin typeface="Arial" panose="020B0604020202020204" pitchFamily="34" charset="0"/>
                <a:ea typeface="Arial" panose="020B0604020202020204" pitchFamily="34" charset="0"/>
              </a:rPr>
              <a:t>members of staff, including postdoctoral research fellows, machine </a:t>
            </a:r>
            <a:r>
              <a:rPr lang="en-GB" sz="800" dirty="0">
                <a:solidFill>
                  <a:srgbClr val="2F2F2F"/>
                </a:solidFill>
                <a:effectLst/>
                <a:latin typeface="Arial" panose="020B0604020202020204" pitchFamily="34" charset="0"/>
                <a:ea typeface="Arial" panose="020B0604020202020204" pitchFamily="34" charset="0"/>
              </a:rPr>
              <a:t>learning </a:t>
            </a:r>
            <a:r>
              <a:rPr lang="en-GB" sz="800" dirty="0">
                <a:solidFill>
                  <a:srgbClr val="161616"/>
                </a:solidFill>
                <a:effectLst/>
                <a:latin typeface="Arial" panose="020B0604020202020204" pitchFamily="34" charset="0"/>
                <a:ea typeface="Arial" panose="020B0604020202020204" pitchFamily="34" charset="0"/>
              </a:rPr>
              <a:t>scientists, data warehouse/analyst experts, civil engineers, </a:t>
            </a:r>
            <a:r>
              <a:rPr lang="en-GB" sz="800" dirty="0">
                <a:solidFill>
                  <a:srgbClr val="2F2F2F"/>
                </a:solidFill>
                <a:effectLst/>
                <a:latin typeface="Arial" panose="020B0604020202020204" pitchFamily="34" charset="0"/>
                <a:ea typeface="Arial" panose="020B0604020202020204" pitchFamily="34" charset="0"/>
              </a:rPr>
              <a:t>lecturers, </a:t>
            </a:r>
            <a:r>
              <a:rPr lang="en-GB" sz="800" dirty="0">
                <a:solidFill>
                  <a:srgbClr val="161616"/>
                </a:solidFill>
                <a:effectLst/>
                <a:latin typeface="Arial" panose="020B0604020202020204" pitchFamily="34" charset="0"/>
                <a:ea typeface="Arial" panose="020B0604020202020204" pitchFamily="34" charset="0"/>
              </a:rPr>
              <a:t>and senior lecturers. The lab has various equipment and services required for project delivery, </a:t>
            </a:r>
            <a:r>
              <a:rPr lang="en-GB" sz="800" dirty="0">
                <a:solidFill>
                  <a:srgbClr val="2F2F2F"/>
                </a:solidFill>
                <a:effectLst/>
                <a:latin typeface="Arial" panose="020B0604020202020204" pitchFamily="34" charset="0"/>
                <a:ea typeface="Arial" panose="020B0604020202020204" pitchFamily="34" charset="0"/>
              </a:rPr>
              <a:t>including </a:t>
            </a:r>
            <a:r>
              <a:rPr lang="en-GB" sz="800" dirty="0">
                <a:solidFill>
                  <a:srgbClr val="161616"/>
                </a:solidFill>
                <a:effectLst/>
                <a:latin typeface="Arial" panose="020B0604020202020204" pitchFamily="34" charset="0"/>
                <a:ea typeface="Arial" panose="020B0604020202020204" pitchFamily="34" charset="0"/>
              </a:rPr>
              <a:t>a deep </a:t>
            </a:r>
            <a:r>
              <a:rPr lang="en-GB" sz="800" dirty="0">
                <a:solidFill>
                  <a:srgbClr val="2F2F2F"/>
                </a:solidFill>
                <a:effectLst/>
                <a:latin typeface="Arial" panose="020B0604020202020204" pitchFamily="34" charset="0"/>
                <a:ea typeface="Arial" panose="020B0604020202020204" pitchFamily="34" charset="0"/>
              </a:rPr>
              <a:t>learning </a:t>
            </a:r>
            <a:r>
              <a:rPr lang="en-GB" sz="800" dirty="0">
                <a:solidFill>
                  <a:srgbClr val="161616"/>
                </a:solidFill>
                <a:effectLst/>
                <a:latin typeface="Arial" panose="020B0604020202020204" pitchFamily="34" charset="0"/>
                <a:ea typeface="Arial" panose="020B0604020202020204" pitchFamily="34" charset="0"/>
              </a:rPr>
              <a:t>local server machine, VR ready endlessly expandable machine capable of rapid prototyping, numerous</a:t>
            </a:r>
            <a:r>
              <a:rPr lang="en-GB" sz="800" spc="-4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Apple</a:t>
            </a:r>
            <a:r>
              <a:rPr lang="en-GB" sz="800" spc="-60" dirty="0">
                <a:solidFill>
                  <a:srgbClr val="161616"/>
                </a:solidFill>
                <a:effectLst/>
                <a:latin typeface="Arial" panose="020B0604020202020204" pitchFamily="34" charset="0"/>
                <a:ea typeface="Arial" panose="020B0604020202020204" pitchFamily="34" charset="0"/>
              </a:rPr>
              <a:t> </a:t>
            </a:r>
            <a:r>
              <a:rPr lang="en-GB" sz="800" dirty="0" err="1">
                <a:solidFill>
                  <a:srgbClr val="161616"/>
                </a:solidFill>
                <a:effectLst/>
                <a:latin typeface="Arial" panose="020B0604020202020204" pitchFamily="34" charset="0"/>
                <a:ea typeface="Arial" panose="020B0604020202020204" pitchFamily="34" charset="0"/>
              </a:rPr>
              <a:t>Macbook</a:t>
            </a:r>
            <a:r>
              <a:rPr lang="en-GB" sz="800" spc="-4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Pros</a:t>
            </a:r>
            <a:r>
              <a:rPr lang="en-GB" sz="800" spc="-10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and</a:t>
            </a:r>
            <a:r>
              <a:rPr lang="en-GB" sz="800" spc="-11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Airs,</a:t>
            </a:r>
            <a:r>
              <a:rPr lang="en-GB" sz="800" spc="-15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Google</a:t>
            </a:r>
            <a:r>
              <a:rPr lang="en-GB" sz="800" spc="-4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Play</a:t>
            </a:r>
            <a:r>
              <a:rPr lang="en-GB" sz="800" spc="-5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and</a:t>
            </a:r>
            <a:r>
              <a:rPr lang="en-GB" sz="800" spc="3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App</a:t>
            </a:r>
            <a:r>
              <a:rPr lang="en-GB" sz="800" spc="3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Store developer's accounts, Android and Apple phones and tablets, </a:t>
            </a:r>
            <a:r>
              <a:rPr lang="en-GB" sz="800" dirty="0" err="1">
                <a:solidFill>
                  <a:srgbClr val="161616"/>
                </a:solidFill>
                <a:effectLst/>
                <a:latin typeface="Arial" panose="020B0604020202020204" pitchFamily="34" charset="0"/>
                <a:ea typeface="Arial" panose="020B0604020202020204" pitchFamily="34" charset="0"/>
              </a:rPr>
              <a:t>Vuzix</a:t>
            </a:r>
            <a:r>
              <a:rPr lang="en-GB" sz="800" dirty="0">
                <a:solidFill>
                  <a:srgbClr val="161616"/>
                </a:solidFill>
                <a:effectLst/>
                <a:latin typeface="Arial" panose="020B0604020202020204" pitchFamily="34" charset="0"/>
                <a:ea typeface="Arial" panose="020B0604020202020204" pitchFamily="34" charset="0"/>
              </a:rPr>
              <a:t> Augmented reality equipment, </a:t>
            </a:r>
            <a:r>
              <a:rPr lang="en-GB" sz="800" dirty="0" err="1">
                <a:solidFill>
                  <a:srgbClr val="161616"/>
                </a:solidFill>
                <a:effectLst/>
                <a:latin typeface="Arial" panose="020B0604020202020204" pitchFamily="34" charset="0"/>
                <a:ea typeface="Arial" panose="020B0604020202020204" pitchFamily="34" charset="0"/>
              </a:rPr>
              <a:t>loT</a:t>
            </a:r>
            <a:r>
              <a:rPr lang="en-GB" sz="800" dirty="0">
                <a:solidFill>
                  <a:srgbClr val="161616"/>
                </a:solidFill>
                <a:effectLst/>
                <a:latin typeface="Arial" panose="020B0604020202020204" pitchFamily="34" charset="0"/>
                <a:ea typeface="Arial" panose="020B0604020202020204" pitchFamily="34" charset="0"/>
              </a:rPr>
              <a:t> pollution monitoring </a:t>
            </a:r>
            <a:r>
              <a:rPr lang="en-GB" sz="800" spc="-25" dirty="0">
                <a:solidFill>
                  <a:srgbClr val="161616"/>
                </a:solidFill>
                <a:effectLst/>
                <a:latin typeface="Arial" panose="020B0604020202020204" pitchFamily="34" charset="0"/>
                <a:ea typeface="Arial" panose="020B0604020202020204" pitchFamily="34" charset="0"/>
              </a:rPr>
              <a:t>sensors</a:t>
            </a:r>
            <a:r>
              <a:rPr lang="en-GB" sz="800" spc="-25" dirty="0">
                <a:solidFill>
                  <a:srgbClr val="464646"/>
                </a:solidFill>
                <a:effectLst/>
                <a:latin typeface="Arial" panose="020B0604020202020204" pitchFamily="34" charset="0"/>
                <a:ea typeface="Arial" panose="020B0604020202020204" pitchFamily="34" charset="0"/>
              </a:rPr>
              <a:t>,</a:t>
            </a:r>
            <a:r>
              <a:rPr lang="en-GB" sz="800" spc="-2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large interactive visualisation screen, AWS EC2 Big Data Infrastructure</a:t>
            </a:r>
            <a:r>
              <a:rPr lang="en-GB" sz="800" spc="-16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account,</a:t>
            </a:r>
            <a:r>
              <a:rPr lang="en-GB" sz="800" spc="-11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among</a:t>
            </a:r>
            <a:r>
              <a:rPr lang="en-GB" sz="800" spc="-7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others.</a:t>
            </a:r>
            <a:endParaRPr lang="en-GB" sz="1100" dirty="0">
              <a:effectLst/>
              <a:latin typeface="Arial" panose="020B0604020202020204" pitchFamily="34" charset="0"/>
              <a:ea typeface="Arial" panose="020B0604020202020204" pitchFamily="34" charset="0"/>
            </a:endParaRPr>
          </a:p>
          <a:p>
            <a:pPr marL="293370" marR="288290" indent="-227330" algn="just" eaLnBrk="0" hangingPunct="0">
              <a:spcBef>
                <a:spcPts val="50"/>
              </a:spcBef>
            </a:pPr>
            <a:r>
              <a:rPr lang="en-GB" sz="1000" dirty="0">
                <a:effectLst/>
                <a:latin typeface="Arial" panose="020B0604020202020204" pitchFamily="34" charset="0"/>
                <a:ea typeface="Arial" panose="020B0604020202020204" pitchFamily="34" charset="0"/>
              </a:rPr>
              <a:t> </a:t>
            </a:r>
            <a:endParaRPr lang="en-GB" sz="1100" dirty="0">
              <a:effectLst/>
              <a:latin typeface="Arial" panose="020B0604020202020204" pitchFamily="34" charset="0"/>
              <a:ea typeface="Arial" panose="020B0604020202020204" pitchFamily="34" charset="0"/>
            </a:endParaRPr>
          </a:p>
          <a:p>
            <a:pPr marL="73660" marR="1826260" indent="-635" algn="just" eaLnBrk="0" hangingPunct="0">
              <a:lnSpc>
                <a:spcPct val="127000"/>
              </a:lnSpc>
              <a:spcAft>
                <a:spcPts val="0"/>
              </a:spcAft>
              <a:tabLst>
                <a:tab pos="4770755" algn="l"/>
              </a:tabLst>
            </a:pPr>
            <a:r>
              <a:rPr lang="en-GB" sz="800" dirty="0">
                <a:solidFill>
                  <a:srgbClr val="161616"/>
                </a:solidFill>
                <a:effectLst/>
                <a:latin typeface="Arial" panose="020B0604020202020204" pitchFamily="34" charset="0"/>
                <a:ea typeface="Arial" panose="020B0604020202020204" pitchFamily="34" charset="0"/>
              </a:rPr>
              <a:t>He</a:t>
            </a:r>
            <a:r>
              <a:rPr lang="en-GB" sz="800" spc="-6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also</a:t>
            </a:r>
            <a:r>
              <a:rPr lang="en-GB" sz="800" spc="-4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leads</a:t>
            </a:r>
            <a:r>
              <a:rPr lang="en-GB" sz="800" spc="-7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the</a:t>
            </a:r>
            <a:r>
              <a:rPr lang="en-GB" sz="800" spc="-2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Prediction</a:t>
            </a:r>
            <a:r>
              <a:rPr lang="en-GB" sz="800" spc="-6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of</a:t>
            </a:r>
            <a:r>
              <a:rPr lang="en-GB" sz="800" spc="2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Climate</a:t>
            </a:r>
            <a:r>
              <a:rPr lang="en-GB" sz="800" spc="-3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and</a:t>
            </a:r>
            <a:r>
              <a:rPr lang="en-GB" sz="800" spc="-75" dirty="0">
                <a:solidFill>
                  <a:srgbClr val="161616"/>
                </a:solidFill>
                <a:effectLst/>
                <a:latin typeface="Arial" panose="020B0604020202020204" pitchFamily="34" charset="0"/>
                <a:ea typeface="Arial" panose="020B0604020202020204" pitchFamily="34" charset="0"/>
              </a:rPr>
              <a:t> </a:t>
            </a:r>
            <a:r>
              <a:rPr lang="en-GB" sz="800" dirty="0">
                <a:solidFill>
                  <a:srgbClr val="2F2F2F"/>
                </a:solidFill>
                <a:effectLst/>
                <a:latin typeface="Arial" panose="020B0604020202020204" pitchFamily="34" charset="0"/>
                <a:ea typeface="Arial" panose="020B0604020202020204" pitchFamily="34" charset="0"/>
              </a:rPr>
              <a:t>its</a:t>
            </a:r>
            <a:r>
              <a:rPr lang="en-GB" sz="800" spc="-30" dirty="0">
                <a:solidFill>
                  <a:srgbClr val="2F2F2F"/>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Impacts</a:t>
            </a:r>
            <a:r>
              <a:rPr lang="en-GB" sz="800" dirty="0">
                <a:solidFill>
                  <a:srgbClr val="464646"/>
                </a:solidFill>
                <a:effectLst/>
                <a:latin typeface="Arial" panose="020B0604020202020204" pitchFamily="34" charset="0"/>
                <a:ea typeface="Arial" panose="020B0604020202020204" pitchFamily="34" charset="0"/>
              </a:rPr>
              <a:t>'</a:t>
            </a:r>
            <a:r>
              <a:rPr lang="en-GB" sz="800" spc="-20" dirty="0">
                <a:solidFill>
                  <a:srgbClr val="46464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group</a:t>
            </a:r>
            <a:r>
              <a:rPr lang="en-GB" sz="800" spc="-60" dirty="0">
                <a:solidFill>
                  <a:srgbClr val="161616"/>
                </a:solidFill>
                <a:effectLst/>
                <a:latin typeface="Arial" panose="020B0604020202020204" pitchFamily="34" charset="0"/>
                <a:ea typeface="Arial" panose="020B0604020202020204" pitchFamily="34" charset="0"/>
              </a:rPr>
              <a:t> </a:t>
            </a:r>
            <a:r>
              <a:rPr lang="en-GB" sz="800" dirty="0">
                <a:solidFill>
                  <a:srgbClr val="2F2F2F"/>
                </a:solidFill>
                <a:effectLst/>
                <a:latin typeface="Arial" panose="020B0604020202020204" pitchFamily="34" charset="0"/>
                <a:ea typeface="Arial" panose="020B0604020202020204" pitchFamily="34" charset="0"/>
              </a:rPr>
              <a:t>in</a:t>
            </a:r>
            <a:r>
              <a:rPr lang="en-GB" sz="800" spc="-90" dirty="0">
                <a:solidFill>
                  <a:srgbClr val="2F2F2F"/>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the Centre</a:t>
            </a:r>
            <a:r>
              <a:rPr lang="en-GB" sz="800" spc="-7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for</a:t>
            </a:r>
            <a:r>
              <a:rPr lang="en-GB" sz="800" spc="-20"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Climate</a:t>
            </a:r>
            <a:r>
              <a:rPr lang="en-GB" sz="800" spc="-9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Change</a:t>
            </a:r>
            <a:r>
              <a:rPr lang="en-GB" sz="800" spc="-85" dirty="0">
                <a:solidFill>
                  <a:srgbClr val="161616"/>
                </a:solidFill>
                <a:effectLst/>
                <a:latin typeface="Arial" panose="020B0604020202020204" pitchFamily="34" charset="0"/>
                <a:ea typeface="Arial" panose="020B0604020202020204" pitchFamily="34" charset="0"/>
              </a:rPr>
              <a:t> </a:t>
            </a:r>
            <a:r>
              <a:rPr lang="en-GB" sz="800" dirty="0">
                <a:solidFill>
                  <a:srgbClr val="161616"/>
                </a:solidFill>
                <a:effectLst/>
                <a:latin typeface="Arial" panose="020B0604020202020204" pitchFamily="34" charset="0"/>
                <a:ea typeface="Arial" panose="020B0604020202020204" pitchFamily="34" charset="0"/>
              </a:rPr>
              <a:t>Research.</a:t>
            </a:r>
            <a:endParaRPr lang="en-GB" sz="1100" dirty="0">
              <a:effectLst/>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1BF2FF63-F81B-47B9-E056-BB15B3ECBA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8455" y="3944302"/>
            <a:ext cx="169799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65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C45A5-D53C-DC0A-33BE-44783BB93393}"/>
              </a:ext>
            </a:extLst>
          </p:cNvPr>
          <p:cNvSpPr>
            <a:spLocks noGrp="1"/>
          </p:cNvSpPr>
          <p:nvPr>
            <p:ph type="title"/>
          </p:nvPr>
        </p:nvSpPr>
        <p:spPr>
          <a:xfrm>
            <a:off x="838200" y="365125"/>
            <a:ext cx="10515600" cy="1325563"/>
          </a:xfrm>
        </p:spPr>
        <p:txBody>
          <a:bodyPr>
            <a:normAutofit/>
          </a:bodyPr>
          <a:lstStyle/>
          <a:p>
            <a:r>
              <a:rPr lang="en-GB" sz="5400" dirty="0"/>
              <a:t>Task 3 </a:t>
            </a:r>
            <a:r>
              <a:rPr lang="en-GB" sz="5400" dirty="0" err="1"/>
              <a:t>cont</a:t>
            </a:r>
            <a:r>
              <a:rPr lang="en-GB" sz="5400" dirty="0"/>
              <a: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91A3D-DD99-EF4D-54F4-7750A42554BC}"/>
              </a:ext>
            </a:extLst>
          </p:cNvPr>
          <p:cNvSpPr>
            <a:spLocks noGrp="1"/>
          </p:cNvSpPr>
          <p:nvPr>
            <p:ph idx="1"/>
          </p:nvPr>
        </p:nvSpPr>
        <p:spPr>
          <a:xfrm>
            <a:off x="838200" y="1929383"/>
            <a:ext cx="10515600" cy="4743559"/>
          </a:xfrm>
        </p:spPr>
        <p:txBody>
          <a:bodyPr>
            <a:normAutofit fontScale="77500" lnSpcReduction="20000"/>
          </a:bodyPr>
          <a:lstStyle/>
          <a:p>
            <a:pPr>
              <a:lnSpc>
                <a:spcPct val="110000"/>
              </a:lnSpc>
              <a:spcBef>
                <a:spcPts val="800"/>
              </a:spcBef>
              <a:spcAft>
                <a:spcPts val="800"/>
              </a:spcAft>
            </a:pPr>
            <a:r>
              <a:rPr lang="en-GB" sz="2400" dirty="0">
                <a:effectLst/>
                <a:latin typeface="Arial" panose="020B0604020202020204" pitchFamily="34" charset="0"/>
                <a:ea typeface="Times New Roman" panose="02020603050405020304" pitchFamily="18" charset="0"/>
              </a:rPr>
              <a:t>For your social media, you can use an </a:t>
            </a:r>
            <a:r>
              <a:rPr lang="en-GB" sz="2400" b="1" dirty="0" err="1">
                <a:effectLst/>
                <a:latin typeface="Arial" panose="020B0604020202020204" pitchFamily="34" charset="0"/>
                <a:ea typeface="Times New Roman" panose="02020603050405020304" pitchFamily="18" charset="0"/>
              </a:rPr>
              <a:t>Image+Message</a:t>
            </a:r>
            <a:r>
              <a:rPr lang="en-GB" sz="2400" b="1" dirty="0">
                <a:effectLst/>
                <a:latin typeface="Arial" panose="020B0604020202020204" pitchFamily="34" charset="0"/>
                <a:ea typeface="Times New Roman" panose="02020603050405020304" pitchFamily="18" charset="0"/>
              </a:rPr>
              <a:t> or Short </a:t>
            </a:r>
            <a:r>
              <a:rPr lang="en-GB" sz="2400" b="1" dirty="0" err="1">
                <a:effectLst/>
                <a:latin typeface="Arial" panose="020B0604020202020204" pitchFamily="34" charset="0"/>
                <a:ea typeface="Times New Roman" panose="02020603050405020304" pitchFamily="18" charset="0"/>
              </a:rPr>
              <a:t>Video+Message</a:t>
            </a:r>
            <a:r>
              <a:rPr lang="en-GB" sz="2400" b="1" dirty="0">
                <a:effectLst/>
                <a:latin typeface="Arial" panose="020B0604020202020204" pitchFamily="34" charset="0"/>
                <a:ea typeface="Times New Roman" panose="02020603050405020304" pitchFamily="18" charset="0"/>
              </a:rPr>
              <a:t> (or a combination of both) approach(es)</a:t>
            </a:r>
            <a:r>
              <a:rPr lang="en-GB" sz="2400" dirty="0">
                <a:effectLst/>
                <a:latin typeface="Arial" panose="020B0604020202020204" pitchFamily="34" charset="0"/>
                <a:ea typeface="Times New Roman" panose="02020603050405020304" pitchFamily="18" charset="0"/>
              </a:rPr>
              <a:t>. The content must be based on </a:t>
            </a:r>
            <a:r>
              <a:rPr lang="en-GB" sz="2400" b="1" dirty="0">
                <a:effectLst/>
                <a:latin typeface="Arial" panose="020B0604020202020204" pitchFamily="34" charset="0"/>
                <a:ea typeface="Times New Roman" panose="02020603050405020304" pitchFamily="18" charset="0"/>
              </a:rPr>
              <a:t>ONE of the theme’s </a:t>
            </a:r>
            <a:r>
              <a:rPr lang="en-GB" sz="2400" dirty="0">
                <a:effectLst/>
                <a:latin typeface="Arial" panose="020B0604020202020204" pitchFamily="34" charset="0"/>
                <a:ea typeface="Times New Roman" panose="02020603050405020304" pitchFamily="18" charset="0"/>
              </a:rPr>
              <a:t>messages above. You </a:t>
            </a:r>
            <a:r>
              <a:rPr lang="en-GB" sz="2400" u="sng" dirty="0">
                <a:effectLst/>
                <a:highlight>
                  <a:srgbClr val="FFFF00"/>
                </a:highlight>
                <a:latin typeface="Arial" panose="020B0604020202020204" pitchFamily="34" charset="0"/>
                <a:ea typeface="Times New Roman" panose="02020603050405020304" pitchFamily="18" charset="0"/>
              </a:rPr>
              <a:t>must use the UH Brand Guidelines </a:t>
            </a:r>
            <a:r>
              <a:rPr lang="en-GB" sz="2400" dirty="0">
                <a:effectLst/>
                <a:latin typeface="Arial" panose="020B0604020202020204" pitchFamily="34" charset="0"/>
                <a:ea typeface="Times New Roman" panose="02020603050405020304" pitchFamily="18" charset="0"/>
              </a:rPr>
              <a:t>to create your post.</a:t>
            </a:r>
            <a:endParaRPr lang="en-GB" sz="2400" dirty="0">
              <a:effectLst/>
              <a:latin typeface="Times New Roman" panose="02020603050405020304" pitchFamily="18" charset="0"/>
              <a:ea typeface="Times New Roman" panose="02020603050405020304" pitchFamily="18" charset="0"/>
            </a:endParaRPr>
          </a:p>
          <a:p>
            <a:pPr>
              <a:lnSpc>
                <a:spcPct val="110000"/>
              </a:lnSpc>
              <a:spcBef>
                <a:spcPts val="800"/>
              </a:spcBef>
              <a:spcAft>
                <a:spcPts val="800"/>
              </a:spcAft>
            </a:pPr>
            <a:r>
              <a:rPr lang="en-GB" sz="2400" dirty="0">
                <a:effectLst/>
                <a:latin typeface="Arial" panose="020B0604020202020204" pitchFamily="34" charset="0"/>
                <a:ea typeface="Times New Roman" panose="02020603050405020304" pitchFamily="18" charset="0"/>
              </a:rPr>
              <a:t>You can create your content using </a:t>
            </a:r>
            <a:r>
              <a:rPr lang="en-GB" sz="2400" u="sng" dirty="0" err="1">
                <a:effectLst/>
                <a:latin typeface="Arial" panose="020B0604020202020204" pitchFamily="34" charset="0"/>
                <a:ea typeface="Times New Roman" panose="02020603050405020304" pitchFamily="18" charset="0"/>
                <a:hlinkClick r:id="rId2"/>
              </a:rPr>
              <a:t>Behance</a:t>
            </a:r>
            <a:r>
              <a:rPr lang="en-GB" sz="2400" dirty="0">
                <a:effectLst/>
                <a:latin typeface="Arial" panose="020B0604020202020204" pitchFamily="34" charset="0"/>
                <a:ea typeface="Times New Roman" panose="02020603050405020304" pitchFamily="18" charset="0"/>
              </a:rPr>
              <a:t> and creating yourself a </a:t>
            </a:r>
            <a:r>
              <a:rPr lang="en-GB" sz="2400" b="1" dirty="0">
                <a:solidFill>
                  <a:srgbClr val="0070C0"/>
                </a:solidFill>
                <a:effectLst/>
                <a:latin typeface="Arial" panose="020B0604020202020204" pitchFamily="34" charset="0"/>
                <a:ea typeface="Times New Roman" panose="02020603050405020304" pitchFamily="18" charset="0"/>
              </a:rPr>
              <a:t>PRIVATE profile </a:t>
            </a:r>
            <a:r>
              <a:rPr lang="en-GB" sz="2400" dirty="0">
                <a:effectLst/>
                <a:latin typeface="Arial" panose="020B0604020202020204" pitchFamily="34" charset="0"/>
                <a:ea typeface="Times New Roman" panose="02020603050405020304" pitchFamily="18" charset="0"/>
              </a:rPr>
              <a:t>(</a:t>
            </a:r>
            <a:r>
              <a:rPr lang="en-GB" sz="2400" u="sng" dirty="0">
                <a:effectLst/>
                <a:latin typeface="Arial" panose="020B0604020202020204" pitchFamily="34" charset="0"/>
                <a:ea typeface="Times New Roman" panose="02020603050405020304" pitchFamily="18" charset="0"/>
                <a:hlinkClick r:id="rId3"/>
              </a:rPr>
              <a:t>https://www.behance.net/portfolio/editor/?tracking_source=forYouChecklist</a:t>
            </a:r>
            <a:r>
              <a:rPr lang="en-GB" sz="2400" dirty="0">
                <a:effectLst/>
                <a:latin typeface="Arial" panose="020B0604020202020204" pitchFamily="34" charset="0"/>
                <a:ea typeface="Times New Roman" panose="02020603050405020304" pitchFamily="18" charset="0"/>
              </a:rPr>
              <a:t> ) by logging in with your student email that ends in @herts.ac.uk </a:t>
            </a:r>
          </a:p>
          <a:p>
            <a:pPr marL="457200">
              <a:lnSpc>
                <a:spcPct val="110000"/>
              </a:lnSpc>
            </a:pPr>
            <a:r>
              <a:rPr lang="en-GB" sz="2400" dirty="0">
                <a:effectLst/>
                <a:latin typeface="Arial" panose="020B0604020202020204" pitchFamily="34" charset="0"/>
                <a:ea typeface="Times New Roman" panose="02020603050405020304" pitchFamily="18" charset="0"/>
              </a:rPr>
              <a:t>The social media post you design in the private </a:t>
            </a:r>
            <a:r>
              <a:rPr lang="en-GB" sz="2400" dirty="0" err="1">
                <a:effectLst/>
                <a:latin typeface="Arial" panose="020B0604020202020204" pitchFamily="34" charset="0"/>
                <a:ea typeface="Times New Roman" panose="02020603050405020304" pitchFamily="18" charset="0"/>
              </a:rPr>
              <a:t>Behance</a:t>
            </a:r>
            <a:r>
              <a:rPr lang="en-GB" sz="2400" dirty="0">
                <a:effectLst/>
                <a:latin typeface="Arial" panose="020B0604020202020204" pitchFamily="34" charset="0"/>
                <a:ea typeface="Times New Roman" panose="02020603050405020304" pitchFamily="18" charset="0"/>
              </a:rPr>
              <a:t> will be viewed and graded by the UH and HBS Social Marketing Team, tutors. – </a:t>
            </a:r>
            <a:r>
              <a:rPr lang="en-GB" sz="2400" b="1" dirty="0">
                <a:effectLst/>
                <a:latin typeface="Arial" panose="020B0604020202020204" pitchFamily="34" charset="0"/>
                <a:ea typeface="Times New Roman" panose="02020603050405020304" pitchFamily="18" charset="0"/>
              </a:rPr>
              <a:t>Top 3 highest ‘Liked’ and that meet the assignment criteria will have an </a:t>
            </a:r>
            <a:r>
              <a:rPr lang="en-GB" sz="2400" b="1" dirty="0">
                <a:latin typeface="Arial" panose="020B0604020202020204" pitchFamily="34" charset="0"/>
                <a:ea typeface="Times New Roman" panose="02020603050405020304" pitchFamily="18" charset="0"/>
              </a:rPr>
              <a:t>awarded.</a:t>
            </a:r>
            <a:r>
              <a:rPr lang="en-GB" sz="2400" dirty="0">
                <a:latin typeface="Arial" panose="020B0604020202020204" pitchFamily="34" charset="0"/>
                <a:ea typeface="Times New Roman" panose="02020603050405020304" pitchFamily="18" charset="0"/>
              </a:rPr>
              <a:t> </a:t>
            </a:r>
            <a:r>
              <a:rPr lang="en-GB" sz="2400" b="1" i="1" dirty="0">
                <a:latin typeface="Arial" panose="020B0604020202020204" pitchFamily="34" charset="0"/>
                <a:ea typeface="Times New Roman" panose="02020603050405020304" pitchFamily="18" charset="0"/>
              </a:rPr>
              <a:t>The Marketing Department may use the winners’ social content for commercialisation. </a:t>
            </a:r>
            <a:endParaRPr lang="en-GB" sz="2400" b="1" i="1" dirty="0">
              <a:effectLst/>
              <a:latin typeface="Arial" panose="020B0604020202020204" pitchFamily="34" charset="0"/>
              <a:ea typeface="Times New Roman" panose="02020603050405020304" pitchFamily="18" charset="0"/>
            </a:endParaRPr>
          </a:p>
          <a:p>
            <a:pPr>
              <a:lnSpc>
                <a:spcPct val="110000"/>
              </a:lnSpc>
              <a:spcBef>
                <a:spcPts val="800"/>
              </a:spcBef>
              <a:spcAft>
                <a:spcPts val="800"/>
              </a:spcAft>
            </a:pPr>
            <a:r>
              <a:rPr lang="en-GB" sz="2600" b="1" dirty="0">
                <a:effectLst/>
                <a:highlight>
                  <a:srgbClr val="FFFF00"/>
                </a:highlight>
                <a:latin typeface="Arial" panose="020B0604020202020204" pitchFamily="34" charset="0"/>
                <a:ea typeface="Times New Roman" panose="02020603050405020304" pitchFamily="18" charset="0"/>
              </a:rPr>
              <a:t>IMPORTANT Note: Please be advised </a:t>
            </a:r>
            <a:r>
              <a:rPr lang="en-GB" sz="2600" b="1" u="sng" dirty="0">
                <a:effectLst/>
                <a:highlight>
                  <a:srgbClr val="FFFF00"/>
                </a:highlight>
                <a:latin typeface="Arial" panose="020B0604020202020204" pitchFamily="34" charset="0"/>
                <a:ea typeface="Times New Roman" panose="02020603050405020304" pitchFamily="18" charset="0"/>
              </a:rPr>
              <a:t>NOT to publish/share</a:t>
            </a:r>
            <a:r>
              <a:rPr lang="en-GB" sz="2600" b="1" dirty="0">
                <a:effectLst/>
                <a:highlight>
                  <a:srgbClr val="FFFF00"/>
                </a:highlight>
                <a:latin typeface="Arial" panose="020B0604020202020204" pitchFamily="34" charset="0"/>
                <a:ea typeface="Times New Roman" panose="02020603050405020304" pitchFamily="18" charset="0"/>
              </a:rPr>
              <a:t> the social media content/message on your or other social media site, as it is </a:t>
            </a:r>
            <a:r>
              <a:rPr lang="en-GB" sz="2600" b="1" u="sng" dirty="0">
                <a:effectLst/>
                <a:highlight>
                  <a:srgbClr val="FFFF00"/>
                </a:highlight>
                <a:latin typeface="Arial" panose="020B0604020202020204" pitchFamily="34" charset="0"/>
                <a:ea typeface="Times New Roman" panose="02020603050405020304" pitchFamily="18" charset="0"/>
              </a:rPr>
              <a:t>strictly prohibited, </a:t>
            </a:r>
            <a:r>
              <a:rPr lang="en-GB" sz="2600" b="1" dirty="0">
                <a:effectLst/>
                <a:highlight>
                  <a:srgbClr val="FFFF00"/>
                </a:highlight>
                <a:latin typeface="Arial" panose="020B0604020202020204" pitchFamily="34" charset="0"/>
                <a:ea typeface="Times New Roman" panose="02020603050405020304" pitchFamily="18" charset="0"/>
              </a:rPr>
              <a:t>especially without the university’s approval. </a:t>
            </a:r>
            <a:r>
              <a:rPr lang="en-GB" sz="2600" b="1" u="sng" dirty="0">
                <a:effectLst/>
                <a:highlight>
                  <a:srgbClr val="FFFF00"/>
                </a:highlight>
                <a:latin typeface="Arial" panose="020B0604020202020204" pitchFamily="34" charset="0"/>
                <a:ea typeface="Times New Roman" panose="02020603050405020304" pitchFamily="18" charset="0"/>
              </a:rPr>
              <a:t>By publishing and sharing with the public WITHOUT consent, you may face a heavy penalty or legal action taken against you.</a:t>
            </a:r>
            <a:endParaRPr lang="en-GB" sz="2600" dirty="0">
              <a:effectLst/>
              <a:latin typeface="Times New Roman" panose="02020603050405020304" pitchFamily="18" charset="0"/>
              <a:ea typeface="Times New Roman" panose="02020603050405020304" pitchFamily="18" charset="0"/>
            </a:endParaRPr>
          </a:p>
          <a:p>
            <a:pPr>
              <a:lnSpc>
                <a:spcPct val="110000"/>
              </a:lnSpc>
            </a:pPr>
            <a:endParaRPr lang="en-GB" sz="2400" dirty="0"/>
          </a:p>
        </p:txBody>
      </p:sp>
    </p:spTree>
    <p:extLst>
      <p:ext uri="{BB962C8B-B14F-4D97-AF65-F5344CB8AC3E}">
        <p14:creationId xmlns:p14="http://schemas.microsoft.com/office/powerpoint/2010/main" val="408060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7875" y="97011"/>
            <a:ext cx="11849437" cy="6455971"/>
            <a:chOff x="0" y="-285749"/>
            <a:chExt cx="23698875" cy="12911943"/>
          </a:xfrm>
        </p:grpSpPr>
        <p:sp>
          <p:nvSpPr>
            <p:cNvPr id="3" name="AutoShape 3"/>
            <p:cNvSpPr/>
            <p:nvPr/>
          </p:nvSpPr>
          <p:spPr>
            <a:xfrm rot="5400000">
              <a:off x="22453509" y="1898145"/>
              <a:ext cx="2414530" cy="0"/>
            </a:xfrm>
            <a:prstGeom prst="line">
              <a:avLst/>
            </a:prstGeom>
            <a:ln w="76200" cap="rnd">
              <a:solidFill>
                <a:srgbClr val="45B382"/>
              </a:solidFill>
              <a:prstDash val="solid"/>
              <a:headEnd type="none" w="sm" len="sm"/>
              <a:tailEnd type="none" w="sm" len="sm"/>
            </a:ln>
          </p:spPr>
        </p:sp>
        <p:sp>
          <p:nvSpPr>
            <p:cNvPr id="4" name="AutoShape 4"/>
            <p:cNvSpPr/>
            <p:nvPr/>
          </p:nvSpPr>
          <p:spPr>
            <a:xfrm>
              <a:off x="17978329" y="728980"/>
              <a:ext cx="5720546" cy="0"/>
            </a:xfrm>
            <a:prstGeom prst="line">
              <a:avLst/>
            </a:prstGeom>
            <a:ln w="76200" cap="rnd">
              <a:solidFill>
                <a:srgbClr val="45B382"/>
              </a:solidFill>
              <a:prstDash val="solid"/>
              <a:headEnd type="none" w="sm" len="sm"/>
              <a:tailEnd type="none" w="sm" len="sm"/>
            </a:ln>
          </p:spPr>
        </p:sp>
        <p:sp>
          <p:nvSpPr>
            <p:cNvPr id="5" name="TextBox 5"/>
            <p:cNvSpPr txBox="1"/>
            <p:nvPr/>
          </p:nvSpPr>
          <p:spPr>
            <a:xfrm>
              <a:off x="177800" y="-285749"/>
              <a:ext cx="4086422" cy="1569148"/>
            </a:xfrm>
            <a:prstGeom prst="rect">
              <a:avLst/>
            </a:prstGeom>
          </p:spPr>
          <p:txBody>
            <a:bodyPr lIns="0" tIns="0" rIns="0" bIns="0" rtlCol="0" anchor="t">
              <a:spAutoFit/>
            </a:bodyPr>
            <a:lstStyle/>
            <a:p>
              <a:pPr algn="ctr">
                <a:lnSpc>
                  <a:spcPts val="6720"/>
                </a:lnSpc>
              </a:pPr>
              <a:r>
                <a:rPr lang="en-US" sz="4800">
                  <a:solidFill>
                    <a:srgbClr val="203232"/>
                  </a:solidFill>
                  <a:latin typeface="Helvetica Now Display 1"/>
                </a:rPr>
                <a:t>HELLO</a:t>
              </a:r>
            </a:p>
          </p:txBody>
        </p:sp>
        <p:sp>
          <p:nvSpPr>
            <p:cNvPr id="6" name="TextBox 6"/>
            <p:cNvSpPr txBox="1"/>
            <p:nvPr/>
          </p:nvSpPr>
          <p:spPr>
            <a:xfrm>
              <a:off x="4448180" y="-266701"/>
              <a:ext cx="6513116" cy="1569148"/>
            </a:xfrm>
            <a:prstGeom prst="rect">
              <a:avLst/>
            </a:prstGeom>
          </p:spPr>
          <p:txBody>
            <a:bodyPr lIns="0" tIns="0" rIns="0" bIns="0" rtlCol="0" anchor="t">
              <a:spAutoFit/>
            </a:bodyPr>
            <a:lstStyle/>
            <a:p>
              <a:pPr algn="ctr">
                <a:lnSpc>
                  <a:spcPts val="6720"/>
                </a:lnSpc>
              </a:pPr>
              <a:r>
                <a:rPr lang="en-US" sz="4800">
                  <a:solidFill>
                    <a:srgbClr val="45B382"/>
                  </a:solidFill>
                  <a:latin typeface="Helvetica Now Display 1"/>
                </a:rPr>
                <a:t>BRILLIANT</a:t>
              </a:r>
            </a:p>
          </p:txBody>
        </p:sp>
        <p:sp>
          <p:nvSpPr>
            <p:cNvPr id="7" name="TextBox 7"/>
            <p:cNvSpPr txBox="1"/>
            <p:nvPr/>
          </p:nvSpPr>
          <p:spPr>
            <a:xfrm>
              <a:off x="11094676" y="-266701"/>
              <a:ext cx="5888830" cy="1569148"/>
            </a:xfrm>
            <a:prstGeom prst="rect">
              <a:avLst/>
            </a:prstGeom>
          </p:spPr>
          <p:txBody>
            <a:bodyPr lIns="0" tIns="0" rIns="0" bIns="0" rtlCol="0" anchor="t">
              <a:spAutoFit/>
            </a:bodyPr>
            <a:lstStyle/>
            <a:p>
              <a:pPr algn="ctr">
                <a:lnSpc>
                  <a:spcPts val="6720"/>
                </a:lnSpc>
              </a:pPr>
              <a:r>
                <a:rPr lang="en-US" sz="4800">
                  <a:solidFill>
                    <a:srgbClr val="203232"/>
                  </a:solidFill>
                  <a:latin typeface="Helvetica Now Display 1"/>
                </a:rPr>
                <a:t>STUDENT</a:t>
              </a:r>
            </a:p>
          </p:txBody>
        </p:sp>
        <p:sp>
          <p:nvSpPr>
            <p:cNvPr id="8" name="TextBox 8"/>
            <p:cNvSpPr txBox="1"/>
            <p:nvPr/>
          </p:nvSpPr>
          <p:spPr>
            <a:xfrm>
              <a:off x="254000" y="1008437"/>
              <a:ext cx="10054430" cy="704296"/>
            </a:xfrm>
            <a:prstGeom prst="rect">
              <a:avLst/>
            </a:prstGeom>
          </p:spPr>
          <p:txBody>
            <a:bodyPr lIns="0" tIns="0" rIns="0" bIns="0" rtlCol="0" anchor="t">
              <a:spAutoFit/>
            </a:bodyPr>
            <a:lstStyle/>
            <a:p>
              <a:pPr algn="ctr">
                <a:lnSpc>
                  <a:spcPts val="3048"/>
                </a:lnSpc>
              </a:pPr>
              <a:r>
                <a:rPr lang="en-US" sz="2177" spc="-71">
                  <a:solidFill>
                    <a:srgbClr val="203232"/>
                  </a:solidFill>
                  <a:latin typeface="Helvetica Now Display 2"/>
                </a:rPr>
                <a:t>Welcome to Hertfordshire Business School</a:t>
              </a:r>
            </a:p>
          </p:txBody>
        </p:sp>
        <p:sp>
          <p:nvSpPr>
            <p:cNvPr id="9" name="AutoShape 9"/>
            <p:cNvSpPr/>
            <p:nvPr/>
          </p:nvSpPr>
          <p:spPr>
            <a:xfrm rot="-5400000">
              <a:off x="-1169165" y="11418929"/>
              <a:ext cx="2414530" cy="0"/>
            </a:xfrm>
            <a:prstGeom prst="line">
              <a:avLst/>
            </a:prstGeom>
            <a:ln w="76200" cap="rnd">
              <a:solidFill>
                <a:srgbClr val="45B382"/>
              </a:solidFill>
              <a:prstDash val="solid"/>
              <a:headEnd type="none" w="sm" len="sm"/>
              <a:tailEnd type="none" w="sm" len="sm"/>
            </a:ln>
          </p:spPr>
        </p:sp>
        <p:sp>
          <p:nvSpPr>
            <p:cNvPr id="10" name="AutoShape 10"/>
            <p:cNvSpPr/>
            <p:nvPr/>
          </p:nvSpPr>
          <p:spPr>
            <a:xfrm rot="-10800000">
              <a:off x="0" y="12588094"/>
              <a:ext cx="5720546" cy="0"/>
            </a:xfrm>
            <a:prstGeom prst="line">
              <a:avLst/>
            </a:prstGeom>
            <a:ln w="76200" cap="rnd">
              <a:solidFill>
                <a:srgbClr val="45B382"/>
              </a:solidFill>
              <a:prstDash val="solid"/>
              <a:headEnd type="none" w="sm" len="sm"/>
              <a:tailEnd type="none" w="sm" len="sm"/>
            </a:ln>
          </p:spPr>
        </p:sp>
        <p:pic>
          <p:nvPicPr>
            <p:cNvPr id="11" name="Picture 11"/>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9527466" y="11718164"/>
              <a:ext cx="893523" cy="893523"/>
            </a:xfrm>
            <a:prstGeom prst="rect">
              <a:avLst/>
            </a:prstGeom>
          </p:spPr>
        </p:pic>
        <p:pic>
          <p:nvPicPr>
            <p:cNvPr id="12" name="Picture 12"/>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20620210" y="11718164"/>
              <a:ext cx="893523" cy="89352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a:off x="21686927" y="11707271"/>
              <a:ext cx="893523" cy="893523"/>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22752745" y="11665558"/>
              <a:ext cx="946129" cy="946129"/>
            </a:xfrm>
            <a:prstGeom prst="rect">
              <a:avLst/>
            </a:prstGeom>
          </p:spPr>
        </p:pic>
        <p:sp>
          <p:nvSpPr>
            <p:cNvPr id="15" name="TextBox 15"/>
            <p:cNvSpPr txBox="1"/>
            <p:nvPr/>
          </p:nvSpPr>
          <p:spPr>
            <a:xfrm>
              <a:off x="194170" y="11715406"/>
              <a:ext cx="2936280" cy="704296"/>
            </a:xfrm>
            <a:prstGeom prst="rect">
              <a:avLst/>
            </a:prstGeom>
          </p:spPr>
          <p:txBody>
            <a:bodyPr lIns="0" tIns="0" rIns="0" bIns="0" rtlCol="0" anchor="t">
              <a:spAutoFit/>
            </a:bodyPr>
            <a:lstStyle/>
            <a:p>
              <a:pPr algn="ctr">
                <a:lnSpc>
                  <a:spcPts val="3048"/>
                </a:lnSpc>
              </a:pPr>
              <a:r>
                <a:rPr lang="en-US" sz="2177">
                  <a:solidFill>
                    <a:srgbClr val="45B382"/>
                  </a:solidFill>
                  <a:latin typeface="Helvetica Now Display 2"/>
                </a:rPr>
                <a:t>Semester B</a:t>
              </a:r>
            </a:p>
          </p:txBody>
        </p:sp>
        <p:sp>
          <p:nvSpPr>
            <p:cNvPr id="16" name="TextBox 16"/>
            <p:cNvSpPr txBox="1"/>
            <p:nvPr/>
          </p:nvSpPr>
          <p:spPr>
            <a:xfrm>
              <a:off x="12779873" y="10681810"/>
              <a:ext cx="10919000" cy="704296"/>
            </a:xfrm>
            <a:prstGeom prst="rect">
              <a:avLst/>
            </a:prstGeom>
          </p:spPr>
          <p:txBody>
            <a:bodyPr lIns="0" tIns="0" rIns="0" bIns="0" rtlCol="0" anchor="t">
              <a:spAutoFit/>
            </a:bodyPr>
            <a:lstStyle/>
            <a:p>
              <a:pPr algn="ctr">
                <a:lnSpc>
                  <a:spcPts val="3048"/>
                </a:lnSpc>
              </a:pPr>
              <a:r>
                <a:rPr lang="en-US" sz="2177">
                  <a:solidFill>
                    <a:srgbClr val="45B382"/>
                  </a:solidFill>
                  <a:latin typeface="Helvetica Now Display 2"/>
                </a:rPr>
                <a:t>Follow the Business School on Social Media</a:t>
              </a:r>
            </a:p>
          </p:txBody>
        </p:sp>
      </p:grpSp>
      <p:pic>
        <p:nvPicPr>
          <p:cNvPr id="17" name="Picture 17"/>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655753" y="1409633"/>
            <a:ext cx="8545066" cy="46716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3451" y="1922746"/>
            <a:ext cx="670187" cy="675618"/>
            <a:chOff x="0" y="0"/>
            <a:chExt cx="515944" cy="520125"/>
          </a:xfrm>
        </p:grpSpPr>
        <p:sp>
          <p:nvSpPr>
            <p:cNvPr id="3" name="Freeform 3"/>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9A5BB3"/>
            </a:solidFill>
          </p:spPr>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1322224" y="1922746"/>
            <a:ext cx="670187" cy="675618"/>
            <a:chOff x="0" y="0"/>
            <a:chExt cx="515944" cy="520125"/>
          </a:xfrm>
        </p:grpSpPr>
        <p:sp>
          <p:nvSpPr>
            <p:cNvPr id="6" name="Freeform 6"/>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00B9E4"/>
            </a:solidFill>
          </p:spPr>
        </p:sp>
        <p:sp>
          <p:nvSpPr>
            <p:cNvPr id="7" name="TextBox 7"/>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8" name="Group 8"/>
          <p:cNvGrpSpPr/>
          <p:nvPr/>
        </p:nvGrpSpPr>
        <p:grpSpPr>
          <a:xfrm>
            <a:off x="2152083" y="1922746"/>
            <a:ext cx="670187" cy="675618"/>
            <a:chOff x="0" y="0"/>
            <a:chExt cx="515944" cy="520125"/>
          </a:xfrm>
        </p:grpSpPr>
        <p:sp>
          <p:nvSpPr>
            <p:cNvPr id="9" name="Freeform 9"/>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F53F5B"/>
            </a:solidFill>
          </p:spPr>
        </p:sp>
        <p:sp>
          <p:nvSpPr>
            <p:cNvPr id="10" name="TextBox 10"/>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11" name="Group 11"/>
          <p:cNvGrpSpPr/>
          <p:nvPr/>
        </p:nvGrpSpPr>
        <p:grpSpPr>
          <a:xfrm>
            <a:off x="5472259" y="1923289"/>
            <a:ext cx="670187" cy="675618"/>
            <a:chOff x="0" y="0"/>
            <a:chExt cx="515944" cy="520125"/>
          </a:xfrm>
        </p:grpSpPr>
        <p:sp>
          <p:nvSpPr>
            <p:cNvPr id="12" name="Freeform 12"/>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0073CF"/>
            </a:solidFill>
          </p:spPr>
        </p:sp>
        <p:sp>
          <p:nvSpPr>
            <p:cNvPr id="13" name="TextBox 13"/>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14" name="Group 14"/>
          <p:cNvGrpSpPr/>
          <p:nvPr/>
        </p:nvGrpSpPr>
        <p:grpSpPr>
          <a:xfrm>
            <a:off x="1320399" y="2753382"/>
            <a:ext cx="670187" cy="675618"/>
            <a:chOff x="0" y="0"/>
            <a:chExt cx="515944" cy="520125"/>
          </a:xfrm>
        </p:grpSpPr>
        <p:sp>
          <p:nvSpPr>
            <p:cNvPr id="15" name="Freeform 15"/>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FFCF21"/>
            </a:solidFill>
          </p:spPr>
        </p:sp>
        <p:sp>
          <p:nvSpPr>
            <p:cNvPr id="16" name="TextBox 16"/>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17" name="Group 17"/>
          <p:cNvGrpSpPr/>
          <p:nvPr/>
        </p:nvGrpSpPr>
        <p:grpSpPr>
          <a:xfrm>
            <a:off x="492365" y="2741977"/>
            <a:ext cx="670187" cy="675618"/>
            <a:chOff x="0" y="0"/>
            <a:chExt cx="515944" cy="520125"/>
          </a:xfrm>
        </p:grpSpPr>
        <p:sp>
          <p:nvSpPr>
            <p:cNvPr id="18" name="Freeform 18"/>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E88200"/>
            </a:solidFill>
          </p:spPr>
        </p:sp>
        <p:sp>
          <p:nvSpPr>
            <p:cNvPr id="19" name="TextBox 19"/>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20" name="Group 20"/>
          <p:cNvGrpSpPr/>
          <p:nvPr/>
        </p:nvGrpSpPr>
        <p:grpSpPr>
          <a:xfrm>
            <a:off x="3813627" y="1922746"/>
            <a:ext cx="670187" cy="675618"/>
            <a:chOff x="0" y="0"/>
            <a:chExt cx="515944" cy="520125"/>
          </a:xfrm>
        </p:grpSpPr>
        <p:sp>
          <p:nvSpPr>
            <p:cNvPr id="21" name="Freeform 21"/>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45B382"/>
            </a:solidFill>
          </p:spPr>
        </p:sp>
        <p:sp>
          <p:nvSpPr>
            <p:cNvPr id="22" name="TextBox 22"/>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23" name="Group 23"/>
          <p:cNvGrpSpPr/>
          <p:nvPr/>
        </p:nvGrpSpPr>
        <p:grpSpPr>
          <a:xfrm>
            <a:off x="4642399" y="1922746"/>
            <a:ext cx="670187" cy="675618"/>
            <a:chOff x="0" y="0"/>
            <a:chExt cx="515944" cy="520125"/>
          </a:xfrm>
        </p:grpSpPr>
        <p:sp>
          <p:nvSpPr>
            <p:cNvPr id="24" name="Freeform 24"/>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F4C3CB"/>
            </a:solidFill>
          </p:spPr>
        </p:sp>
        <p:sp>
          <p:nvSpPr>
            <p:cNvPr id="25" name="TextBox 25"/>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26" name="Group 26"/>
          <p:cNvGrpSpPr/>
          <p:nvPr/>
        </p:nvGrpSpPr>
        <p:grpSpPr>
          <a:xfrm>
            <a:off x="3813627" y="2741977"/>
            <a:ext cx="670187" cy="675618"/>
            <a:chOff x="0" y="0"/>
            <a:chExt cx="515944" cy="520125"/>
          </a:xfrm>
        </p:grpSpPr>
        <p:sp>
          <p:nvSpPr>
            <p:cNvPr id="27" name="Freeform 27"/>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203232"/>
            </a:solidFill>
          </p:spPr>
        </p:sp>
        <p:sp>
          <p:nvSpPr>
            <p:cNvPr id="28" name="TextBox 28"/>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29" name="Group 29"/>
          <p:cNvGrpSpPr/>
          <p:nvPr/>
        </p:nvGrpSpPr>
        <p:grpSpPr>
          <a:xfrm>
            <a:off x="2981942" y="1922746"/>
            <a:ext cx="670187" cy="675618"/>
            <a:chOff x="0" y="0"/>
            <a:chExt cx="515944" cy="520125"/>
          </a:xfrm>
        </p:grpSpPr>
        <p:sp>
          <p:nvSpPr>
            <p:cNvPr id="30" name="Freeform 30"/>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FFFFFF"/>
            </a:solidFill>
            <a:ln w="38100">
              <a:solidFill>
                <a:srgbClr val="000000"/>
              </a:solidFill>
            </a:ln>
          </p:spPr>
        </p:sp>
        <p:sp>
          <p:nvSpPr>
            <p:cNvPr id="31" name="TextBox 31"/>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32" name="Group 32"/>
          <p:cNvGrpSpPr/>
          <p:nvPr/>
        </p:nvGrpSpPr>
        <p:grpSpPr>
          <a:xfrm>
            <a:off x="2981942" y="2736546"/>
            <a:ext cx="670187" cy="675618"/>
            <a:chOff x="0" y="0"/>
            <a:chExt cx="515944" cy="520125"/>
          </a:xfrm>
        </p:grpSpPr>
        <p:sp>
          <p:nvSpPr>
            <p:cNvPr id="33" name="Freeform 33"/>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63436B"/>
            </a:solidFill>
          </p:spPr>
        </p:sp>
        <p:sp>
          <p:nvSpPr>
            <p:cNvPr id="34" name="TextBox 3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35" name="Group 35"/>
          <p:cNvGrpSpPr/>
          <p:nvPr/>
        </p:nvGrpSpPr>
        <p:grpSpPr>
          <a:xfrm>
            <a:off x="4642399" y="2747951"/>
            <a:ext cx="670187" cy="675618"/>
            <a:chOff x="0" y="0"/>
            <a:chExt cx="515944" cy="520125"/>
          </a:xfrm>
        </p:grpSpPr>
        <p:sp>
          <p:nvSpPr>
            <p:cNvPr id="36" name="Freeform 36"/>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004A5C"/>
            </a:solidFill>
          </p:spPr>
        </p:sp>
        <p:sp>
          <p:nvSpPr>
            <p:cNvPr id="37" name="TextBox 37"/>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grpSp>
        <p:nvGrpSpPr>
          <p:cNvPr id="38" name="Group 38"/>
          <p:cNvGrpSpPr/>
          <p:nvPr/>
        </p:nvGrpSpPr>
        <p:grpSpPr>
          <a:xfrm>
            <a:off x="2152083" y="2741977"/>
            <a:ext cx="670187" cy="675618"/>
            <a:chOff x="0" y="0"/>
            <a:chExt cx="515944" cy="520125"/>
          </a:xfrm>
        </p:grpSpPr>
        <p:sp>
          <p:nvSpPr>
            <p:cNvPr id="39" name="Freeform 39"/>
            <p:cNvSpPr/>
            <p:nvPr/>
          </p:nvSpPr>
          <p:spPr>
            <a:xfrm>
              <a:off x="0" y="0"/>
              <a:ext cx="515944" cy="520125"/>
            </a:xfrm>
            <a:custGeom>
              <a:avLst/>
              <a:gdLst/>
              <a:ahLst/>
              <a:cxnLst/>
              <a:rect l="l" t="t" r="r" b="b"/>
              <a:pathLst>
                <a:path w="515944" h="520125">
                  <a:moveTo>
                    <a:pt x="0" y="0"/>
                  </a:moveTo>
                  <a:lnTo>
                    <a:pt x="515944" y="0"/>
                  </a:lnTo>
                  <a:lnTo>
                    <a:pt x="515944" y="520125"/>
                  </a:lnTo>
                  <a:lnTo>
                    <a:pt x="0" y="520125"/>
                  </a:lnTo>
                  <a:close/>
                </a:path>
              </a:pathLst>
            </a:custGeom>
            <a:solidFill>
              <a:srgbClr val="30454F"/>
            </a:solidFill>
          </p:spPr>
        </p:sp>
        <p:sp>
          <p:nvSpPr>
            <p:cNvPr id="40" name="TextBox 40"/>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pic>
        <p:nvPicPr>
          <p:cNvPr id="41" name="Picture 41"/>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5474084" y="2753383"/>
            <a:ext cx="670187" cy="670187"/>
          </a:xfrm>
          <a:prstGeom prst="rect">
            <a:avLst/>
          </a:prstGeom>
        </p:spPr>
      </p:pic>
      <p:pic>
        <p:nvPicPr>
          <p:cNvPr id="42" name="Picture 4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524337" y="2070815"/>
            <a:ext cx="3335833" cy="3363468"/>
          </a:xfrm>
          <a:prstGeom prst="rect">
            <a:avLst/>
          </a:prstGeom>
        </p:spPr>
      </p:pic>
      <p:sp>
        <p:nvSpPr>
          <p:cNvPr id="43" name="TextBox 43"/>
          <p:cNvSpPr txBox="1"/>
          <p:nvPr/>
        </p:nvSpPr>
        <p:spPr>
          <a:xfrm>
            <a:off x="493451" y="3575051"/>
            <a:ext cx="7461283" cy="897682"/>
          </a:xfrm>
          <a:prstGeom prst="rect">
            <a:avLst/>
          </a:prstGeom>
        </p:spPr>
        <p:txBody>
          <a:bodyPr lIns="0" tIns="0" rIns="0" bIns="0" rtlCol="0" anchor="t">
            <a:spAutoFit/>
          </a:bodyPr>
          <a:lstStyle/>
          <a:p>
            <a:pPr>
              <a:lnSpc>
                <a:spcPts val="1395"/>
              </a:lnSpc>
            </a:pPr>
            <a:r>
              <a:rPr lang="en-US" sz="1341" spc="-27">
                <a:solidFill>
                  <a:srgbClr val="203232"/>
                </a:solidFill>
                <a:latin typeface="Helvetica Now Display 2"/>
              </a:rPr>
              <a:t>Colour is a key feature of our brand identity and should be used to complement photography and typography. </a:t>
            </a:r>
          </a:p>
          <a:p>
            <a:pPr>
              <a:lnSpc>
                <a:spcPts val="1395"/>
              </a:lnSpc>
            </a:pPr>
            <a:endParaRPr lang="en-US" sz="1341" spc="-27">
              <a:solidFill>
                <a:srgbClr val="203232"/>
              </a:solidFill>
              <a:latin typeface="Helvetica Now Display 2"/>
            </a:endParaRPr>
          </a:p>
          <a:p>
            <a:pPr>
              <a:lnSpc>
                <a:spcPts val="1395"/>
              </a:lnSpc>
            </a:pPr>
            <a:r>
              <a:rPr lang="en-US" sz="1341" spc="-27">
                <a:solidFill>
                  <a:srgbClr val="203232"/>
                </a:solidFill>
                <a:latin typeface="Helvetica Now Display 2"/>
              </a:rPr>
              <a:t>Whilst there is scope for wide variation in colour, we encourage creatives to exercise restraint when varying colour within campaigns, so we have defined palettes per audience.</a:t>
            </a:r>
          </a:p>
        </p:txBody>
      </p:sp>
      <p:sp>
        <p:nvSpPr>
          <p:cNvPr id="44" name="TextBox 44"/>
          <p:cNvSpPr txBox="1"/>
          <p:nvPr/>
        </p:nvSpPr>
        <p:spPr>
          <a:xfrm>
            <a:off x="288305" y="1189909"/>
            <a:ext cx="9116483" cy="549381"/>
          </a:xfrm>
          <a:prstGeom prst="rect">
            <a:avLst/>
          </a:prstGeom>
        </p:spPr>
        <p:txBody>
          <a:bodyPr lIns="0" tIns="0" rIns="0" bIns="0" rtlCol="0" anchor="t">
            <a:spAutoFit/>
          </a:bodyPr>
          <a:lstStyle/>
          <a:p>
            <a:pPr>
              <a:lnSpc>
                <a:spcPts val="4666"/>
              </a:lnSpc>
              <a:spcBef>
                <a:spcPct val="0"/>
              </a:spcBef>
            </a:pPr>
            <a:r>
              <a:rPr lang="en-US" sz="3333" spc="-66">
                <a:solidFill>
                  <a:srgbClr val="203232"/>
                </a:solidFill>
                <a:latin typeface="Helvetica Now Display 1"/>
              </a:rPr>
              <a:t>BRAND GUIDELINES - COLOUR PALETTE</a:t>
            </a:r>
          </a:p>
        </p:txBody>
      </p:sp>
      <p:sp>
        <p:nvSpPr>
          <p:cNvPr id="45" name="TextBox 45"/>
          <p:cNvSpPr txBox="1"/>
          <p:nvPr/>
        </p:nvSpPr>
        <p:spPr>
          <a:xfrm>
            <a:off x="455119" y="4611962"/>
            <a:ext cx="7387200" cy="1436291"/>
          </a:xfrm>
          <a:prstGeom prst="rect">
            <a:avLst/>
          </a:prstGeom>
        </p:spPr>
        <p:txBody>
          <a:bodyPr lIns="0" tIns="0" rIns="0" bIns="0" rtlCol="0" anchor="t">
            <a:spAutoFit/>
          </a:bodyPr>
          <a:lstStyle/>
          <a:p>
            <a:pPr>
              <a:lnSpc>
                <a:spcPts val="1583"/>
              </a:lnSpc>
            </a:pPr>
            <a:r>
              <a:rPr lang="en-US" sz="1341" spc="-27">
                <a:solidFill>
                  <a:srgbClr val="203232"/>
                </a:solidFill>
                <a:latin typeface="Helvetica Now Display 2"/>
              </a:rPr>
              <a:t>Colours we use most often on HBS Channels</a:t>
            </a:r>
          </a:p>
          <a:p>
            <a:pPr marL="289665" lvl="1" indent="-144833">
              <a:lnSpc>
                <a:spcPts val="1583"/>
              </a:lnSpc>
              <a:buFont typeface="Arial"/>
              <a:buChar char="•"/>
            </a:pPr>
            <a:r>
              <a:rPr lang="en-US" sz="1341" spc="-27">
                <a:solidFill>
                  <a:srgbClr val="203232"/>
                </a:solidFill>
                <a:latin typeface="Helvetica Now Display 2"/>
              </a:rPr>
              <a:t>Bright Green  (L4 Students, Sustainability)</a:t>
            </a:r>
          </a:p>
          <a:p>
            <a:pPr marL="289665" lvl="1" indent="-144833">
              <a:lnSpc>
                <a:spcPts val="1583"/>
              </a:lnSpc>
              <a:buFont typeface="Arial"/>
              <a:buChar char="•"/>
            </a:pPr>
            <a:r>
              <a:rPr lang="en-US" sz="1341" spc="-27">
                <a:solidFill>
                  <a:srgbClr val="203232"/>
                </a:solidFill>
                <a:latin typeface="Helvetica Now Display 2"/>
              </a:rPr>
              <a:t>Bright Violet (L5 Students, Businesses) </a:t>
            </a:r>
          </a:p>
          <a:p>
            <a:pPr marL="289665" lvl="1" indent="-144833">
              <a:lnSpc>
                <a:spcPts val="1583"/>
              </a:lnSpc>
              <a:buFont typeface="Arial"/>
              <a:buChar char="•"/>
            </a:pPr>
            <a:r>
              <a:rPr lang="en-US" sz="1341" spc="-27">
                <a:solidFill>
                  <a:srgbClr val="203232"/>
                </a:solidFill>
                <a:latin typeface="Helvetica Now Display 2"/>
              </a:rPr>
              <a:t>Bright Pink (All Students, Employability)</a:t>
            </a:r>
          </a:p>
          <a:p>
            <a:pPr marL="289665" lvl="1" indent="-144833">
              <a:lnSpc>
                <a:spcPts val="1583"/>
              </a:lnSpc>
              <a:buFont typeface="Arial"/>
              <a:buChar char="•"/>
            </a:pPr>
            <a:r>
              <a:rPr lang="en-US" sz="1341" spc="-27">
                <a:solidFill>
                  <a:srgbClr val="203232"/>
                </a:solidFill>
                <a:latin typeface="Helvetica Now Display 2"/>
              </a:rPr>
              <a:t>Bright Blue (L6 Students, CASE, GoHerts Awards)</a:t>
            </a:r>
          </a:p>
          <a:p>
            <a:pPr marL="289665" lvl="1" indent="-144833">
              <a:lnSpc>
                <a:spcPts val="1583"/>
              </a:lnSpc>
              <a:buFont typeface="Arial"/>
              <a:buChar char="•"/>
            </a:pPr>
            <a:r>
              <a:rPr lang="en-US" sz="1341" spc="-27">
                <a:solidFill>
                  <a:srgbClr val="203232"/>
                </a:solidFill>
                <a:latin typeface="Helvetica Now Display 2"/>
              </a:rPr>
              <a:t>Dark Purple (Alumni)</a:t>
            </a:r>
          </a:p>
          <a:p>
            <a:pPr marL="289665" lvl="1" indent="-144833">
              <a:lnSpc>
                <a:spcPts val="1583"/>
              </a:lnSpc>
              <a:buFont typeface="Arial"/>
              <a:buChar char="•"/>
            </a:pPr>
            <a:r>
              <a:rPr lang="en-US" sz="1341" spc="-27">
                <a:solidFill>
                  <a:srgbClr val="203232"/>
                </a:solidFill>
                <a:latin typeface="Helvetica Now Display 2"/>
              </a:rPr>
              <a:t>Dark Teal (Research, Part-time courses)</a:t>
            </a:r>
          </a:p>
        </p:txBody>
      </p:sp>
      <p:grpSp>
        <p:nvGrpSpPr>
          <p:cNvPr id="46" name="Group 46"/>
          <p:cNvGrpSpPr/>
          <p:nvPr/>
        </p:nvGrpSpPr>
        <p:grpSpPr>
          <a:xfrm>
            <a:off x="177875" y="97011"/>
            <a:ext cx="11849437" cy="6455971"/>
            <a:chOff x="0" y="-285749"/>
            <a:chExt cx="23698875" cy="12911943"/>
          </a:xfrm>
        </p:grpSpPr>
        <p:sp>
          <p:nvSpPr>
            <p:cNvPr id="47" name="AutoShape 47"/>
            <p:cNvSpPr/>
            <p:nvPr/>
          </p:nvSpPr>
          <p:spPr>
            <a:xfrm rot="5400000">
              <a:off x="22453509" y="1898145"/>
              <a:ext cx="2414530" cy="0"/>
            </a:xfrm>
            <a:prstGeom prst="line">
              <a:avLst/>
            </a:prstGeom>
            <a:ln w="76200" cap="rnd">
              <a:solidFill>
                <a:srgbClr val="45B382"/>
              </a:solidFill>
              <a:prstDash val="solid"/>
              <a:headEnd type="none" w="sm" len="sm"/>
              <a:tailEnd type="none" w="sm" len="sm"/>
            </a:ln>
          </p:spPr>
        </p:sp>
        <p:sp>
          <p:nvSpPr>
            <p:cNvPr id="48" name="AutoShape 48"/>
            <p:cNvSpPr/>
            <p:nvPr/>
          </p:nvSpPr>
          <p:spPr>
            <a:xfrm>
              <a:off x="17978329" y="728980"/>
              <a:ext cx="5720546" cy="0"/>
            </a:xfrm>
            <a:prstGeom prst="line">
              <a:avLst/>
            </a:prstGeom>
            <a:ln w="76200" cap="rnd">
              <a:solidFill>
                <a:srgbClr val="45B382"/>
              </a:solidFill>
              <a:prstDash val="solid"/>
              <a:headEnd type="none" w="sm" len="sm"/>
              <a:tailEnd type="none" w="sm" len="sm"/>
            </a:ln>
          </p:spPr>
        </p:sp>
        <p:sp>
          <p:nvSpPr>
            <p:cNvPr id="49" name="TextBox 49"/>
            <p:cNvSpPr txBox="1"/>
            <p:nvPr/>
          </p:nvSpPr>
          <p:spPr>
            <a:xfrm>
              <a:off x="177800" y="-285749"/>
              <a:ext cx="4086422" cy="1569148"/>
            </a:xfrm>
            <a:prstGeom prst="rect">
              <a:avLst/>
            </a:prstGeom>
          </p:spPr>
          <p:txBody>
            <a:bodyPr lIns="0" tIns="0" rIns="0" bIns="0" rtlCol="0" anchor="t">
              <a:spAutoFit/>
            </a:bodyPr>
            <a:lstStyle/>
            <a:p>
              <a:pPr algn="ctr">
                <a:lnSpc>
                  <a:spcPts val="6720"/>
                </a:lnSpc>
              </a:pPr>
              <a:r>
                <a:rPr lang="en-US" sz="4800">
                  <a:solidFill>
                    <a:srgbClr val="203232"/>
                  </a:solidFill>
                  <a:latin typeface="Helvetica Now Display 1"/>
                </a:rPr>
                <a:t>HELLO</a:t>
              </a:r>
            </a:p>
          </p:txBody>
        </p:sp>
        <p:sp>
          <p:nvSpPr>
            <p:cNvPr id="50" name="TextBox 50"/>
            <p:cNvSpPr txBox="1"/>
            <p:nvPr/>
          </p:nvSpPr>
          <p:spPr>
            <a:xfrm>
              <a:off x="4448180" y="-266701"/>
              <a:ext cx="6513116" cy="1569148"/>
            </a:xfrm>
            <a:prstGeom prst="rect">
              <a:avLst/>
            </a:prstGeom>
          </p:spPr>
          <p:txBody>
            <a:bodyPr lIns="0" tIns="0" rIns="0" bIns="0" rtlCol="0" anchor="t">
              <a:spAutoFit/>
            </a:bodyPr>
            <a:lstStyle/>
            <a:p>
              <a:pPr algn="ctr">
                <a:lnSpc>
                  <a:spcPts val="6720"/>
                </a:lnSpc>
              </a:pPr>
              <a:r>
                <a:rPr lang="en-US" sz="4800">
                  <a:solidFill>
                    <a:srgbClr val="45B382"/>
                  </a:solidFill>
                  <a:latin typeface="Helvetica Now Display 1"/>
                </a:rPr>
                <a:t>BRILLIANT</a:t>
              </a:r>
            </a:p>
          </p:txBody>
        </p:sp>
        <p:sp>
          <p:nvSpPr>
            <p:cNvPr id="51" name="TextBox 51"/>
            <p:cNvSpPr txBox="1"/>
            <p:nvPr/>
          </p:nvSpPr>
          <p:spPr>
            <a:xfrm>
              <a:off x="11094676" y="-266701"/>
              <a:ext cx="5888830" cy="1569148"/>
            </a:xfrm>
            <a:prstGeom prst="rect">
              <a:avLst/>
            </a:prstGeom>
          </p:spPr>
          <p:txBody>
            <a:bodyPr lIns="0" tIns="0" rIns="0" bIns="0" rtlCol="0" anchor="t">
              <a:spAutoFit/>
            </a:bodyPr>
            <a:lstStyle/>
            <a:p>
              <a:pPr algn="ctr">
                <a:lnSpc>
                  <a:spcPts val="6720"/>
                </a:lnSpc>
              </a:pPr>
              <a:r>
                <a:rPr lang="en-US" sz="4800">
                  <a:solidFill>
                    <a:srgbClr val="203232"/>
                  </a:solidFill>
                  <a:latin typeface="Helvetica Now Display 1"/>
                </a:rPr>
                <a:t>STUDENT</a:t>
              </a:r>
            </a:p>
          </p:txBody>
        </p:sp>
        <p:sp>
          <p:nvSpPr>
            <p:cNvPr id="52" name="TextBox 52"/>
            <p:cNvSpPr txBox="1"/>
            <p:nvPr/>
          </p:nvSpPr>
          <p:spPr>
            <a:xfrm>
              <a:off x="254000" y="1008437"/>
              <a:ext cx="10054430" cy="704296"/>
            </a:xfrm>
            <a:prstGeom prst="rect">
              <a:avLst/>
            </a:prstGeom>
          </p:spPr>
          <p:txBody>
            <a:bodyPr lIns="0" tIns="0" rIns="0" bIns="0" rtlCol="0" anchor="t">
              <a:spAutoFit/>
            </a:bodyPr>
            <a:lstStyle/>
            <a:p>
              <a:pPr algn="ctr">
                <a:lnSpc>
                  <a:spcPts val="3048"/>
                </a:lnSpc>
              </a:pPr>
              <a:r>
                <a:rPr lang="en-US" sz="2177" spc="-71">
                  <a:solidFill>
                    <a:srgbClr val="203232"/>
                  </a:solidFill>
                  <a:latin typeface="Helvetica Now Display 2"/>
                </a:rPr>
                <a:t>Welcome to Hertfordshire Business School</a:t>
              </a:r>
            </a:p>
          </p:txBody>
        </p:sp>
        <p:sp>
          <p:nvSpPr>
            <p:cNvPr id="53" name="AutoShape 53"/>
            <p:cNvSpPr/>
            <p:nvPr/>
          </p:nvSpPr>
          <p:spPr>
            <a:xfrm rot="-5400000">
              <a:off x="-1169165" y="11418929"/>
              <a:ext cx="2414530" cy="0"/>
            </a:xfrm>
            <a:prstGeom prst="line">
              <a:avLst/>
            </a:prstGeom>
            <a:ln w="76200" cap="rnd">
              <a:solidFill>
                <a:srgbClr val="45B382"/>
              </a:solidFill>
              <a:prstDash val="solid"/>
              <a:headEnd type="none" w="sm" len="sm"/>
              <a:tailEnd type="none" w="sm" len="sm"/>
            </a:ln>
          </p:spPr>
        </p:sp>
        <p:sp>
          <p:nvSpPr>
            <p:cNvPr id="54" name="AutoShape 54"/>
            <p:cNvSpPr/>
            <p:nvPr/>
          </p:nvSpPr>
          <p:spPr>
            <a:xfrm rot="-10800000">
              <a:off x="0" y="12588094"/>
              <a:ext cx="5720546" cy="0"/>
            </a:xfrm>
            <a:prstGeom prst="line">
              <a:avLst/>
            </a:prstGeom>
            <a:ln w="76200" cap="rnd">
              <a:solidFill>
                <a:srgbClr val="45B382"/>
              </a:solidFill>
              <a:prstDash val="solid"/>
              <a:headEnd type="none" w="sm" len="sm"/>
              <a:tailEnd type="none" w="sm" len="sm"/>
            </a:ln>
          </p:spPr>
        </p:sp>
        <p:pic>
          <p:nvPicPr>
            <p:cNvPr id="55" name="Picture 55"/>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p:blipFill>
          <p:spPr>
            <a:xfrm>
              <a:off x="19527466" y="11718164"/>
              <a:ext cx="893523" cy="893523"/>
            </a:xfrm>
            <a:prstGeom prst="rect">
              <a:avLst/>
            </a:prstGeom>
          </p:spPr>
        </p:pic>
        <p:pic>
          <p:nvPicPr>
            <p:cNvPr id="56" name="Picture 56"/>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a:stretch>
          </p:blipFill>
          <p:spPr>
            <a:xfrm>
              <a:off x="20620210" y="11718164"/>
              <a:ext cx="893523" cy="893523"/>
            </a:xfrm>
            <a:prstGeom prst="rect">
              <a:avLst/>
            </a:prstGeom>
          </p:spPr>
        </p:pic>
        <p:pic>
          <p:nvPicPr>
            <p:cNvPr id="57" name="Picture 57"/>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xmlns="" r:embed="rId10"/>
                </a:ext>
              </a:extLst>
            </a:blip>
            <a:srcRect/>
            <a:stretch>
              <a:fillRect/>
            </a:stretch>
          </p:blipFill>
          <p:spPr>
            <a:xfrm>
              <a:off x="21686927" y="11707271"/>
              <a:ext cx="893523" cy="893523"/>
            </a:xfrm>
            <a:prstGeom prst="rect">
              <a:avLst/>
            </a:prstGeom>
          </p:spPr>
        </p:pic>
        <p:pic>
          <p:nvPicPr>
            <p:cNvPr id="58" name="Picture 58"/>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xmlns="" r:embed="rId12"/>
                </a:ext>
              </a:extLst>
            </a:blip>
            <a:srcRect/>
            <a:stretch>
              <a:fillRect/>
            </a:stretch>
          </p:blipFill>
          <p:spPr>
            <a:xfrm>
              <a:off x="22752745" y="11665558"/>
              <a:ext cx="946129" cy="946129"/>
            </a:xfrm>
            <a:prstGeom prst="rect">
              <a:avLst/>
            </a:prstGeom>
          </p:spPr>
        </p:pic>
        <p:sp>
          <p:nvSpPr>
            <p:cNvPr id="59" name="TextBox 59"/>
            <p:cNvSpPr txBox="1"/>
            <p:nvPr/>
          </p:nvSpPr>
          <p:spPr>
            <a:xfrm>
              <a:off x="194170" y="11715406"/>
              <a:ext cx="2936280" cy="704296"/>
            </a:xfrm>
            <a:prstGeom prst="rect">
              <a:avLst/>
            </a:prstGeom>
          </p:spPr>
          <p:txBody>
            <a:bodyPr lIns="0" tIns="0" rIns="0" bIns="0" rtlCol="0" anchor="t">
              <a:spAutoFit/>
            </a:bodyPr>
            <a:lstStyle/>
            <a:p>
              <a:pPr algn="ctr">
                <a:lnSpc>
                  <a:spcPts val="3048"/>
                </a:lnSpc>
              </a:pPr>
              <a:r>
                <a:rPr lang="en-US" sz="2177">
                  <a:solidFill>
                    <a:srgbClr val="45B382"/>
                  </a:solidFill>
                  <a:latin typeface="Helvetica Now Display 2"/>
                </a:rPr>
                <a:t>Semester B</a:t>
              </a:r>
            </a:p>
          </p:txBody>
        </p:sp>
        <p:sp>
          <p:nvSpPr>
            <p:cNvPr id="60" name="TextBox 60"/>
            <p:cNvSpPr txBox="1"/>
            <p:nvPr/>
          </p:nvSpPr>
          <p:spPr>
            <a:xfrm>
              <a:off x="12779873" y="10681810"/>
              <a:ext cx="10919000" cy="704296"/>
            </a:xfrm>
            <a:prstGeom prst="rect">
              <a:avLst/>
            </a:prstGeom>
          </p:spPr>
          <p:txBody>
            <a:bodyPr lIns="0" tIns="0" rIns="0" bIns="0" rtlCol="0" anchor="t">
              <a:spAutoFit/>
            </a:bodyPr>
            <a:lstStyle/>
            <a:p>
              <a:pPr algn="ctr">
                <a:lnSpc>
                  <a:spcPts val="3048"/>
                </a:lnSpc>
              </a:pPr>
              <a:r>
                <a:rPr lang="en-US" sz="2177">
                  <a:solidFill>
                    <a:srgbClr val="45B382"/>
                  </a:solidFill>
                  <a:latin typeface="Helvetica Now Display 2"/>
                </a:rPr>
                <a:t>Follow the Business School on Social Media</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7875" y="97011"/>
            <a:ext cx="11849437" cy="6455971"/>
            <a:chOff x="0" y="-285749"/>
            <a:chExt cx="23698875" cy="12911943"/>
          </a:xfrm>
        </p:grpSpPr>
        <p:sp>
          <p:nvSpPr>
            <p:cNvPr id="3" name="AutoShape 3"/>
            <p:cNvSpPr/>
            <p:nvPr/>
          </p:nvSpPr>
          <p:spPr>
            <a:xfrm rot="5400000">
              <a:off x="22453509" y="1898145"/>
              <a:ext cx="2414530" cy="0"/>
            </a:xfrm>
            <a:prstGeom prst="line">
              <a:avLst/>
            </a:prstGeom>
            <a:ln w="76200" cap="rnd">
              <a:solidFill>
                <a:srgbClr val="45B382"/>
              </a:solidFill>
              <a:prstDash val="solid"/>
              <a:headEnd type="none" w="sm" len="sm"/>
              <a:tailEnd type="none" w="sm" len="sm"/>
            </a:ln>
          </p:spPr>
        </p:sp>
        <p:sp>
          <p:nvSpPr>
            <p:cNvPr id="4" name="AutoShape 4"/>
            <p:cNvSpPr/>
            <p:nvPr/>
          </p:nvSpPr>
          <p:spPr>
            <a:xfrm>
              <a:off x="17978329" y="728980"/>
              <a:ext cx="5720546" cy="0"/>
            </a:xfrm>
            <a:prstGeom prst="line">
              <a:avLst/>
            </a:prstGeom>
            <a:ln w="76200" cap="rnd">
              <a:solidFill>
                <a:srgbClr val="45B382"/>
              </a:solidFill>
              <a:prstDash val="solid"/>
              <a:headEnd type="none" w="sm" len="sm"/>
              <a:tailEnd type="none" w="sm" len="sm"/>
            </a:ln>
          </p:spPr>
        </p:sp>
        <p:sp>
          <p:nvSpPr>
            <p:cNvPr id="5" name="TextBox 5"/>
            <p:cNvSpPr txBox="1"/>
            <p:nvPr/>
          </p:nvSpPr>
          <p:spPr>
            <a:xfrm>
              <a:off x="177800" y="-285749"/>
              <a:ext cx="4086422" cy="1569148"/>
            </a:xfrm>
            <a:prstGeom prst="rect">
              <a:avLst/>
            </a:prstGeom>
          </p:spPr>
          <p:txBody>
            <a:bodyPr lIns="0" tIns="0" rIns="0" bIns="0" rtlCol="0" anchor="t">
              <a:spAutoFit/>
            </a:bodyPr>
            <a:lstStyle/>
            <a:p>
              <a:pPr algn="ctr">
                <a:lnSpc>
                  <a:spcPts val="6720"/>
                </a:lnSpc>
              </a:pPr>
              <a:r>
                <a:rPr lang="en-US" sz="4800">
                  <a:solidFill>
                    <a:srgbClr val="203232"/>
                  </a:solidFill>
                  <a:latin typeface="Helvetica Now Display 1"/>
                </a:rPr>
                <a:t>HELLO</a:t>
              </a:r>
            </a:p>
          </p:txBody>
        </p:sp>
        <p:sp>
          <p:nvSpPr>
            <p:cNvPr id="6" name="TextBox 6"/>
            <p:cNvSpPr txBox="1"/>
            <p:nvPr/>
          </p:nvSpPr>
          <p:spPr>
            <a:xfrm>
              <a:off x="4448180" y="-266701"/>
              <a:ext cx="6513116" cy="1569148"/>
            </a:xfrm>
            <a:prstGeom prst="rect">
              <a:avLst/>
            </a:prstGeom>
          </p:spPr>
          <p:txBody>
            <a:bodyPr lIns="0" tIns="0" rIns="0" bIns="0" rtlCol="0" anchor="t">
              <a:spAutoFit/>
            </a:bodyPr>
            <a:lstStyle/>
            <a:p>
              <a:pPr algn="ctr">
                <a:lnSpc>
                  <a:spcPts val="6720"/>
                </a:lnSpc>
              </a:pPr>
              <a:r>
                <a:rPr lang="en-US" sz="4800">
                  <a:solidFill>
                    <a:srgbClr val="45B382"/>
                  </a:solidFill>
                  <a:latin typeface="Helvetica Now Display 1"/>
                </a:rPr>
                <a:t>BRILLIANT</a:t>
              </a:r>
            </a:p>
          </p:txBody>
        </p:sp>
        <p:sp>
          <p:nvSpPr>
            <p:cNvPr id="7" name="TextBox 7"/>
            <p:cNvSpPr txBox="1"/>
            <p:nvPr/>
          </p:nvSpPr>
          <p:spPr>
            <a:xfrm>
              <a:off x="11094676" y="-266701"/>
              <a:ext cx="5888830" cy="1569148"/>
            </a:xfrm>
            <a:prstGeom prst="rect">
              <a:avLst/>
            </a:prstGeom>
          </p:spPr>
          <p:txBody>
            <a:bodyPr lIns="0" tIns="0" rIns="0" bIns="0" rtlCol="0" anchor="t">
              <a:spAutoFit/>
            </a:bodyPr>
            <a:lstStyle/>
            <a:p>
              <a:pPr algn="ctr">
                <a:lnSpc>
                  <a:spcPts val="6720"/>
                </a:lnSpc>
              </a:pPr>
              <a:r>
                <a:rPr lang="en-US" sz="4800">
                  <a:solidFill>
                    <a:srgbClr val="203232"/>
                  </a:solidFill>
                  <a:latin typeface="Helvetica Now Display 1"/>
                </a:rPr>
                <a:t>STUDENT</a:t>
              </a:r>
            </a:p>
          </p:txBody>
        </p:sp>
        <p:sp>
          <p:nvSpPr>
            <p:cNvPr id="8" name="TextBox 8"/>
            <p:cNvSpPr txBox="1"/>
            <p:nvPr/>
          </p:nvSpPr>
          <p:spPr>
            <a:xfrm>
              <a:off x="254000" y="1008437"/>
              <a:ext cx="10054430" cy="704296"/>
            </a:xfrm>
            <a:prstGeom prst="rect">
              <a:avLst/>
            </a:prstGeom>
          </p:spPr>
          <p:txBody>
            <a:bodyPr lIns="0" tIns="0" rIns="0" bIns="0" rtlCol="0" anchor="t">
              <a:spAutoFit/>
            </a:bodyPr>
            <a:lstStyle/>
            <a:p>
              <a:pPr algn="ctr">
                <a:lnSpc>
                  <a:spcPts val="3048"/>
                </a:lnSpc>
              </a:pPr>
              <a:r>
                <a:rPr lang="en-US" sz="2177" spc="-71">
                  <a:solidFill>
                    <a:srgbClr val="203232"/>
                  </a:solidFill>
                  <a:latin typeface="Helvetica Now Display 2"/>
                </a:rPr>
                <a:t>Welcome to Hertfordshire Business School</a:t>
              </a:r>
            </a:p>
          </p:txBody>
        </p:sp>
        <p:sp>
          <p:nvSpPr>
            <p:cNvPr id="9" name="AutoShape 9"/>
            <p:cNvSpPr/>
            <p:nvPr/>
          </p:nvSpPr>
          <p:spPr>
            <a:xfrm rot="-5400000">
              <a:off x="-1169165" y="11418929"/>
              <a:ext cx="2414530" cy="0"/>
            </a:xfrm>
            <a:prstGeom prst="line">
              <a:avLst/>
            </a:prstGeom>
            <a:ln w="76200" cap="rnd">
              <a:solidFill>
                <a:srgbClr val="45B382"/>
              </a:solidFill>
              <a:prstDash val="solid"/>
              <a:headEnd type="none" w="sm" len="sm"/>
              <a:tailEnd type="none" w="sm" len="sm"/>
            </a:ln>
          </p:spPr>
        </p:sp>
        <p:sp>
          <p:nvSpPr>
            <p:cNvPr id="10" name="AutoShape 10"/>
            <p:cNvSpPr/>
            <p:nvPr/>
          </p:nvSpPr>
          <p:spPr>
            <a:xfrm rot="-10800000">
              <a:off x="0" y="12588094"/>
              <a:ext cx="5720546" cy="0"/>
            </a:xfrm>
            <a:prstGeom prst="line">
              <a:avLst/>
            </a:prstGeom>
            <a:ln w="76200" cap="rnd">
              <a:solidFill>
                <a:srgbClr val="45B382"/>
              </a:solidFill>
              <a:prstDash val="solid"/>
              <a:headEnd type="none" w="sm" len="sm"/>
              <a:tailEnd type="none" w="sm" len="sm"/>
            </a:ln>
          </p:spPr>
        </p:sp>
        <p:pic>
          <p:nvPicPr>
            <p:cNvPr id="11" name="Picture 11"/>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9527466" y="11718164"/>
              <a:ext cx="893523" cy="893523"/>
            </a:xfrm>
            <a:prstGeom prst="rect">
              <a:avLst/>
            </a:prstGeom>
          </p:spPr>
        </p:pic>
        <p:pic>
          <p:nvPicPr>
            <p:cNvPr id="12" name="Picture 12"/>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20620210" y="11718164"/>
              <a:ext cx="893523" cy="89352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a:off x="21686927" y="11707271"/>
              <a:ext cx="893523" cy="893523"/>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xmlns="" r:embed="rId9"/>
                </a:ext>
              </a:extLst>
            </a:blip>
            <a:srcRect/>
            <a:stretch>
              <a:fillRect/>
            </a:stretch>
          </p:blipFill>
          <p:spPr>
            <a:xfrm>
              <a:off x="22752745" y="11665558"/>
              <a:ext cx="946129" cy="946129"/>
            </a:xfrm>
            <a:prstGeom prst="rect">
              <a:avLst/>
            </a:prstGeom>
          </p:spPr>
        </p:pic>
        <p:sp>
          <p:nvSpPr>
            <p:cNvPr id="15" name="TextBox 15"/>
            <p:cNvSpPr txBox="1"/>
            <p:nvPr/>
          </p:nvSpPr>
          <p:spPr>
            <a:xfrm>
              <a:off x="194170" y="11715406"/>
              <a:ext cx="2936280" cy="704296"/>
            </a:xfrm>
            <a:prstGeom prst="rect">
              <a:avLst/>
            </a:prstGeom>
          </p:spPr>
          <p:txBody>
            <a:bodyPr lIns="0" tIns="0" rIns="0" bIns="0" rtlCol="0" anchor="t">
              <a:spAutoFit/>
            </a:bodyPr>
            <a:lstStyle/>
            <a:p>
              <a:pPr algn="ctr">
                <a:lnSpc>
                  <a:spcPts val="3048"/>
                </a:lnSpc>
              </a:pPr>
              <a:r>
                <a:rPr lang="en-US" sz="2177">
                  <a:solidFill>
                    <a:srgbClr val="45B382"/>
                  </a:solidFill>
                  <a:latin typeface="Helvetica Now Display 2"/>
                </a:rPr>
                <a:t>Semester B</a:t>
              </a:r>
            </a:p>
          </p:txBody>
        </p:sp>
        <p:sp>
          <p:nvSpPr>
            <p:cNvPr id="16" name="TextBox 16"/>
            <p:cNvSpPr txBox="1"/>
            <p:nvPr/>
          </p:nvSpPr>
          <p:spPr>
            <a:xfrm>
              <a:off x="12779873" y="10681810"/>
              <a:ext cx="10919000" cy="704296"/>
            </a:xfrm>
            <a:prstGeom prst="rect">
              <a:avLst/>
            </a:prstGeom>
          </p:spPr>
          <p:txBody>
            <a:bodyPr lIns="0" tIns="0" rIns="0" bIns="0" rtlCol="0" anchor="t">
              <a:spAutoFit/>
            </a:bodyPr>
            <a:lstStyle/>
            <a:p>
              <a:pPr algn="ctr">
                <a:lnSpc>
                  <a:spcPts val="3048"/>
                </a:lnSpc>
              </a:pPr>
              <a:r>
                <a:rPr lang="en-US" sz="2177">
                  <a:solidFill>
                    <a:srgbClr val="45B382"/>
                  </a:solidFill>
                  <a:latin typeface="Helvetica Now Display 2"/>
                </a:rPr>
                <a:t>Follow the Business School on Social Media</a:t>
              </a:r>
            </a:p>
          </p:txBody>
        </p:sp>
      </p:grpSp>
      <p:sp>
        <p:nvSpPr>
          <p:cNvPr id="17" name="TextBox 17"/>
          <p:cNvSpPr txBox="1"/>
          <p:nvPr/>
        </p:nvSpPr>
        <p:spPr>
          <a:xfrm>
            <a:off x="685801" y="1047301"/>
            <a:ext cx="9116483" cy="549381"/>
          </a:xfrm>
          <a:prstGeom prst="rect">
            <a:avLst/>
          </a:prstGeom>
        </p:spPr>
        <p:txBody>
          <a:bodyPr lIns="0" tIns="0" rIns="0" bIns="0" rtlCol="0" anchor="t">
            <a:spAutoFit/>
          </a:bodyPr>
          <a:lstStyle/>
          <a:p>
            <a:pPr>
              <a:lnSpc>
                <a:spcPts val="4666"/>
              </a:lnSpc>
              <a:spcBef>
                <a:spcPct val="0"/>
              </a:spcBef>
            </a:pPr>
            <a:r>
              <a:rPr lang="en-US" sz="3333" spc="-66">
                <a:solidFill>
                  <a:srgbClr val="203232"/>
                </a:solidFill>
                <a:latin typeface="Helvetica Now Display 1"/>
              </a:rPr>
              <a:t>BRAND GUIDELINES - COLOUR PALETTE</a:t>
            </a:r>
          </a:p>
        </p:txBody>
      </p:sp>
      <p:pic>
        <p:nvPicPr>
          <p:cNvPr id="18" name="Picture 18"/>
          <p:cNvPicPr>
            <a:picLocks noChangeAspect="1"/>
          </p:cNvPicPr>
          <p:nvPr/>
        </p:nvPicPr>
        <p:blipFill>
          <a:blip r:embed="rId10"/>
          <a:srcRect/>
          <a:stretch>
            <a:fillRect/>
          </a:stretch>
        </p:blipFill>
        <p:spPr>
          <a:xfrm>
            <a:off x="685801" y="1723830"/>
            <a:ext cx="8160511" cy="4448370"/>
          </a:xfrm>
          <a:prstGeom prst="rect">
            <a:avLst/>
          </a:prstGeom>
        </p:spPr>
      </p:pic>
      <p:sp>
        <p:nvSpPr>
          <p:cNvPr id="19" name="TextBox 19"/>
          <p:cNvSpPr txBox="1"/>
          <p:nvPr/>
        </p:nvSpPr>
        <p:spPr>
          <a:xfrm>
            <a:off x="8846312" y="1941593"/>
            <a:ext cx="3264015" cy="1077218"/>
          </a:xfrm>
          <a:prstGeom prst="rect">
            <a:avLst/>
          </a:prstGeom>
        </p:spPr>
        <p:txBody>
          <a:bodyPr lIns="0" tIns="0" rIns="0" bIns="0" rtlCol="0" anchor="t">
            <a:spAutoFit/>
          </a:bodyPr>
          <a:lstStyle/>
          <a:p>
            <a:pPr>
              <a:lnSpc>
                <a:spcPts val="2112"/>
              </a:lnSpc>
            </a:pPr>
            <a:r>
              <a:rPr lang="en-US" sz="2177" spc="-43">
                <a:solidFill>
                  <a:srgbClr val="203232"/>
                </a:solidFill>
                <a:latin typeface="Helvetica Now Display 2"/>
              </a:rPr>
              <a:t>Always think about accessibility! Make sure that the words are easily read.</a:t>
            </a:r>
          </a:p>
        </p:txBody>
      </p:sp>
      <p:sp>
        <p:nvSpPr>
          <p:cNvPr id="20" name="TextBox 20"/>
          <p:cNvSpPr txBox="1"/>
          <p:nvPr/>
        </p:nvSpPr>
        <p:spPr>
          <a:xfrm>
            <a:off x="8846312" y="3217943"/>
            <a:ext cx="3264015" cy="538609"/>
          </a:xfrm>
          <a:prstGeom prst="rect">
            <a:avLst/>
          </a:prstGeom>
        </p:spPr>
        <p:txBody>
          <a:bodyPr lIns="0" tIns="0" rIns="0" bIns="0" rtlCol="0" anchor="t">
            <a:spAutoFit/>
          </a:bodyPr>
          <a:lstStyle/>
          <a:p>
            <a:pPr>
              <a:lnSpc>
                <a:spcPts val="2112"/>
              </a:lnSpc>
            </a:pPr>
            <a:r>
              <a:rPr lang="en-US" sz="2177" spc="-43">
                <a:solidFill>
                  <a:srgbClr val="203232"/>
                </a:solidFill>
                <a:latin typeface="Helvetica Now Display 2"/>
              </a:rPr>
              <a:t>Not sure? Check the brand guidelines.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D30AC133-44FA-68B8-795C-98E13788B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67" y="223896"/>
            <a:ext cx="11836043" cy="563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4E563990-F1DB-E4E3-BE5C-8EB1874DDD67}"/>
              </a:ext>
            </a:extLst>
          </p:cNvPr>
          <p:cNvSpPr>
            <a:spLocks noGrp="1"/>
          </p:cNvSpPr>
          <p:nvPr>
            <p:ph idx="1"/>
          </p:nvPr>
        </p:nvSpPr>
        <p:spPr>
          <a:xfrm>
            <a:off x="849630" y="5824537"/>
            <a:ext cx="10515600" cy="1033463"/>
          </a:xfrm>
        </p:spPr>
        <p:txBody>
          <a:bodyPr/>
          <a:lstStyle/>
          <a:p>
            <a:r>
              <a:rPr lang="en-GB" dirty="0"/>
              <a:t>More on this will be/ has been explained at The Social Media Briefing 21</a:t>
            </a:r>
            <a:r>
              <a:rPr lang="en-GB" baseline="30000" dirty="0"/>
              <a:t>st</a:t>
            </a:r>
            <a:r>
              <a:rPr lang="en-GB" dirty="0"/>
              <a:t> February, Tuesday, 12 pm (the session is/will be recorded)</a:t>
            </a:r>
          </a:p>
        </p:txBody>
      </p:sp>
    </p:spTree>
    <p:extLst>
      <p:ext uri="{BB962C8B-B14F-4D97-AF65-F5344CB8AC3E}">
        <p14:creationId xmlns:p14="http://schemas.microsoft.com/office/powerpoint/2010/main" val="226584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5DD5-A31E-4771-75B7-DC411723B6AD}"/>
              </a:ext>
            </a:extLst>
          </p:cNvPr>
          <p:cNvSpPr>
            <a:spLocks noGrp="1"/>
          </p:cNvSpPr>
          <p:nvPr>
            <p:ph type="title"/>
          </p:nvPr>
        </p:nvSpPr>
        <p:spPr>
          <a:xfrm>
            <a:off x="838199" y="291090"/>
            <a:ext cx="10515599" cy="932688"/>
          </a:xfrm>
        </p:spPr>
        <p:txBody>
          <a:bodyPr vert="horz" lIns="91440" tIns="45720" rIns="91440" bIns="45720" rtlCol="0" anchor="b">
            <a:noAutofit/>
          </a:bodyPr>
          <a:lstStyle/>
          <a:p>
            <a:r>
              <a:rPr lang="en-US" sz="3600" dirty="0">
                <a:solidFill>
                  <a:srgbClr val="000000"/>
                </a:solidFill>
                <a:latin typeface="Arialle Bold"/>
              </a:rPr>
              <a:t>Create your designs using Canva - canva.com</a:t>
            </a:r>
            <a:endParaRPr lang="en-US" sz="3600" kern="1200" dirty="0">
              <a:solidFill>
                <a:schemeClr val="tx1"/>
              </a:solidFill>
              <a:latin typeface="+mj-lt"/>
              <a:ea typeface="+mj-ea"/>
              <a:cs typeface="+mj-cs"/>
            </a:endParaRPr>
          </a:p>
        </p:txBody>
      </p:sp>
      <p:pic>
        <p:nvPicPr>
          <p:cNvPr id="4" name="Picture 17" descr="Graphical user interface, website&#10;&#10;Description automatically generated">
            <a:extLst>
              <a:ext uri="{FF2B5EF4-FFF2-40B4-BE49-F238E27FC236}">
                <a16:creationId xmlns:a16="http://schemas.microsoft.com/office/drawing/2014/main" id="{B9396FCD-4342-D0C7-AD8C-7B878F9F0A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9099" y="1863801"/>
            <a:ext cx="9813801" cy="4440746"/>
          </a:xfrm>
          <a:prstGeom prst="rect">
            <a:avLst/>
          </a:prstGeom>
        </p:spPr>
      </p:pic>
    </p:spTree>
    <p:extLst>
      <p:ext uri="{BB962C8B-B14F-4D97-AF65-F5344CB8AC3E}">
        <p14:creationId xmlns:p14="http://schemas.microsoft.com/office/powerpoint/2010/main" val="72477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C4A7C96-9E71-4CE8-ADCD-504C0D522B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4230584-8D4B-6658-D759-7F65F114DD88}"/>
              </a:ext>
            </a:extLst>
          </p:cNvPr>
          <p:cNvSpPr>
            <a:spLocks noGrp="1"/>
          </p:cNvSpPr>
          <p:nvPr>
            <p:ph type="title"/>
          </p:nvPr>
        </p:nvSpPr>
        <p:spPr>
          <a:xfrm>
            <a:off x="838200" y="365126"/>
            <a:ext cx="10515600" cy="1306440"/>
          </a:xfrm>
        </p:spPr>
        <p:txBody>
          <a:bodyPr>
            <a:normAutofit/>
          </a:bodyPr>
          <a:lstStyle/>
          <a:p>
            <a:pPr algn="ctr"/>
            <a:r>
              <a:rPr lang="en-GB" sz="2800" b="1" dirty="0">
                <a:latin typeface="Arial" panose="020B0604020202020204" pitchFamily="34" charset="0"/>
                <a:ea typeface="Times New Roman" panose="02020603050405020304" pitchFamily="18" charset="0"/>
              </a:rPr>
              <a:t>Submission requirement: PowerPoint presentation with Notes</a:t>
            </a:r>
            <a:r>
              <a:rPr lang="en-GB" sz="2800" dirty="0">
                <a:latin typeface="Times New Roman" panose="02020603050405020304" pitchFamily="18" charset="0"/>
                <a:ea typeface="Times New Roman" panose="02020603050405020304" pitchFamily="18" charset="0"/>
              </a:rPr>
              <a:t/>
            </a:r>
            <a:br>
              <a:rPr lang="en-GB" sz="2800" dirty="0">
                <a:latin typeface="Times New Roman" panose="02020603050405020304" pitchFamily="18" charset="0"/>
                <a:ea typeface="Times New Roman" panose="02020603050405020304" pitchFamily="18" charset="0"/>
              </a:rPr>
            </a:br>
            <a:endParaRPr lang="en-GB" sz="2800" dirty="0"/>
          </a:p>
        </p:txBody>
      </p:sp>
      <p:sp>
        <p:nvSpPr>
          <p:cNvPr id="6" name="Content Placeholder 5">
            <a:extLst>
              <a:ext uri="{FF2B5EF4-FFF2-40B4-BE49-F238E27FC236}">
                <a16:creationId xmlns:a16="http://schemas.microsoft.com/office/drawing/2014/main" id="{AC99AA41-FD06-FC4E-FA10-D5B83CE4D99C}"/>
              </a:ext>
            </a:extLst>
          </p:cNvPr>
          <p:cNvSpPr>
            <a:spLocks noGrp="1"/>
          </p:cNvSpPr>
          <p:nvPr>
            <p:ph idx="1"/>
          </p:nvPr>
        </p:nvSpPr>
        <p:spPr>
          <a:xfrm>
            <a:off x="537210" y="1451610"/>
            <a:ext cx="11407140" cy="5246369"/>
          </a:xfrm>
        </p:spPr>
        <p:txBody>
          <a:bodyPr>
            <a:normAutofit/>
          </a:bodyPr>
          <a:lstStyle/>
          <a:p>
            <a:pPr>
              <a:spcBef>
                <a:spcPts val="800"/>
              </a:spcBef>
              <a:spcAft>
                <a:spcPts val="800"/>
              </a:spcAft>
            </a:pPr>
            <a:r>
              <a:rPr lang="en-GB" sz="1400" b="1" dirty="0">
                <a:effectLst/>
                <a:latin typeface="Arial" panose="020B0604020202020204" pitchFamily="34" charset="0"/>
                <a:ea typeface="Times New Roman" panose="02020603050405020304" pitchFamily="18" charset="0"/>
              </a:rPr>
              <a:t>Submission requirement: Live PowerPoint presentation. </a:t>
            </a:r>
            <a:endParaRPr lang="en-GB" sz="1400" dirty="0">
              <a:effectLst/>
              <a:latin typeface="Times New Roman" panose="02020603050405020304" pitchFamily="18" charset="0"/>
              <a:ea typeface="Times New Roman" panose="02020603050405020304" pitchFamily="18" charset="0"/>
            </a:endParaRPr>
          </a:p>
          <a:p>
            <a:pPr>
              <a:spcBef>
                <a:spcPts val="800"/>
              </a:spcBef>
              <a:spcAft>
                <a:spcPts val="800"/>
              </a:spcAft>
            </a:pPr>
            <a:r>
              <a:rPr lang="en-GB" sz="1400" dirty="0">
                <a:effectLst/>
                <a:latin typeface="Arial" panose="020B0604020202020204" pitchFamily="34" charset="0"/>
                <a:ea typeface="Times New Roman" panose="02020603050405020304" pitchFamily="18" charset="0"/>
              </a:rPr>
              <a:t>Summarise your critical evaluative marketing audit, ideation process and social media promotion into a PowerPoint presentation for the client company’s directors. </a:t>
            </a:r>
            <a:endParaRPr lang="en-GB" sz="1400" dirty="0">
              <a:effectLst/>
              <a:latin typeface="Times New Roman" panose="02020603050405020304" pitchFamily="18" charset="0"/>
              <a:ea typeface="Times New Roman" panose="02020603050405020304" pitchFamily="18" charset="0"/>
            </a:endParaRPr>
          </a:p>
          <a:p>
            <a:pPr>
              <a:spcBef>
                <a:spcPts val="800"/>
              </a:spcBef>
              <a:spcAft>
                <a:spcPts val="800"/>
              </a:spcAft>
            </a:pPr>
            <a:r>
              <a:rPr lang="en-GB" sz="1400" dirty="0">
                <a:effectLst/>
                <a:latin typeface="Arial" panose="020B0604020202020204" pitchFamily="34" charset="0"/>
                <a:ea typeface="Times New Roman" panose="02020603050405020304" pitchFamily="18" charset="0"/>
              </a:rPr>
              <a:t>Your presentation must cover the following areas: </a:t>
            </a:r>
            <a:endParaRPr lang="en-GB" sz="1400" dirty="0">
              <a:effectLst/>
              <a:latin typeface="Times New Roman" panose="02020603050405020304" pitchFamily="18" charset="0"/>
              <a:ea typeface="Times New Roman" panose="02020603050405020304" pitchFamily="18" charset="0"/>
            </a:endParaRPr>
          </a:p>
          <a:p>
            <a:pPr marL="342900" lvl="0" indent="-342900">
              <a:spcBef>
                <a:spcPts val="800"/>
              </a:spcBef>
              <a:spcAft>
                <a:spcPts val="800"/>
              </a:spcAft>
              <a:buClr>
                <a:srgbClr val="000000"/>
              </a:buClr>
              <a:buFont typeface="+mj-lt"/>
              <a:buAutoNum type="arabicPeriod"/>
              <a:tabLst>
                <a:tab pos="471170" algn="l"/>
              </a:tabLst>
            </a:pPr>
            <a:r>
              <a:rPr lang="en-GB" sz="1400" dirty="0">
                <a:effectLst/>
                <a:latin typeface="Arial" panose="020B0604020202020204" pitchFamily="34" charset="0"/>
                <a:ea typeface="Times New Roman" panose="02020603050405020304" pitchFamily="18" charset="0"/>
              </a:rPr>
              <a:t>A </a:t>
            </a:r>
            <a:r>
              <a:rPr lang="en-GB" sz="1400" b="1" dirty="0">
                <a:effectLst/>
                <a:latin typeface="Arial" panose="020B0604020202020204" pitchFamily="34" charset="0"/>
                <a:ea typeface="Times New Roman" panose="02020603050405020304" pitchFamily="18" charset="0"/>
              </a:rPr>
              <a:t>title slide </a:t>
            </a:r>
            <a:r>
              <a:rPr lang="en-GB" sz="1400" dirty="0">
                <a:effectLst/>
                <a:latin typeface="Arial" panose="020B0604020202020204" pitchFamily="34" charset="0"/>
                <a:ea typeface="Times New Roman" panose="02020603050405020304" pitchFamily="18" charset="0"/>
              </a:rPr>
              <a:t>that must include a heading and a list of your group members by Student ID number</a:t>
            </a:r>
            <a:endParaRPr lang="en-GB" sz="1400" dirty="0">
              <a:effectLst/>
              <a:latin typeface="Times New Roman" panose="02020603050405020304" pitchFamily="18" charset="0"/>
              <a:ea typeface="Times New Roman" panose="02020603050405020304" pitchFamily="18" charset="0"/>
            </a:endParaRPr>
          </a:p>
          <a:p>
            <a:pPr marL="342900" lvl="0" indent="-342900">
              <a:spcBef>
                <a:spcPts val="800"/>
              </a:spcBef>
              <a:spcAft>
                <a:spcPts val="800"/>
              </a:spcAft>
              <a:buClr>
                <a:srgbClr val="000000"/>
              </a:buClr>
              <a:buFont typeface="+mj-lt"/>
              <a:buAutoNum type="arabicPeriod"/>
              <a:tabLst>
                <a:tab pos="471170" algn="l"/>
              </a:tabLst>
            </a:pPr>
            <a:r>
              <a:rPr lang="en-GB" sz="1400" dirty="0">
                <a:effectLst/>
                <a:latin typeface="Arial" panose="020B0604020202020204" pitchFamily="34" charset="0"/>
                <a:ea typeface="Times New Roman" panose="02020603050405020304" pitchFamily="18" charset="0"/>
              </a:rPr>
              <a:t>Market trends, competition, supply, and distribution</a:t>
            </a:r>
            <a:endParaRPr lang="en-GB" sz="1400" dirty="0">
              <a:effectLst/>
              <a:latin typeface="Times New Roman" panose="02020603050405020304" pitchFamily="18" charset="0"/>
              <a:ea typeface="Times New Roman" panose="02020603050405020304" pitchFamily="18" charset="0"/>
            </a:endParaRPr>
          </a:p>
          <a:p>
            <a:pPr marL="342900" lvl="0" indent="-342900">
              <a:spcBef>
                <a:spcPts val="800"/>
              </a:spcBef>
              <a:spcAft>
                <a:spcPts val="800"/>
              </a:spcAft>
              <a:buClr>
                <a:srgbClr val="000000"/>
              </a:buClr>
              <a:buFont typeface="+mj-lt"/>
              <a:buAutoNum type="arabicPeriod"/>
              <a:tabLst>
                <a:tab pos="471170" algn="l"/>
              </a:tabLst>
            </a:pPr>
            <a:r>
              <a:rPr lang="en-GB" sz="1400" dirty="0">
                <a:effectLst/>
                <a:latin typeface="Arial" panose="020B0604020202020204" pitchFamily="34" charset="0"/>
                <a:ea typeface="Times New Roman" panose="02020603050405020304" pitchFamily="18" charset="0"/>
              </a:rPr>
              <a:t>The </a:t>
            </a:r>
            <a:r>
              <a:rPr lang="en-GB" sz="1400" b="1" dirty="0">
                <a:effectLst/>
                <a:latin typeface="Arial" panose="020B0604020202020204" pitchFamily="34" charset="0"/>
                <a:ea typeface="Times New Roman" panose="02020603050405020304" pitchFamily="18" charset="0"/>
              </a:rPr>
              <a:t>proposed segmentation of the customers available to target </a:t>
            </a:r>
            <a:r>
              <a:rPr lang="en-GB" sz="1400" dirty="0">
                <a:effectLst/>
                <a:latin typeface="Arial" panose="020B0604020202020204" pitchFamily="34" charset="0"/>
                <a:ea typeface="Times New Roman" panose="02020603050405020304" pitchFamily="18" charset="0"/>
              </a:rPr>
              <a:t>and the key opportunities available to include met/unmet needs of the preferred market segment</a:t>
            </a:r>
            <a:endParaRPr lang="en-GB" sz="1400" dirty="0">
              <a:effectLst/>
              <a:latin typeface="Times New Roman" panose="02020603050405020304" pitchFamily="18" charset="0"/>
              <a:ea typeface="Times New Roman" panose="02020603050405020304" pitchFamily="18" charset="0"/>
            </a:endParaRPr>
          </a:p>
          <a:p>
            <a:pPr marL="342900" lvl="0" indent="-342900">
              <a:spcBef>
                <a:spcPts val="800"/>
              </a:spcBef>
              <a:spcAft>
                <a:spcPts val="800"/>
              </a:spcAft>
              <a:buClr>
                <a:srgbClr val="000000"/>
              </a:buClr>
              <a:buFont typeface="+mj-lt"/>
              <a:buAutoNum type="arabicPeriod"/>
              <a:tabLst>
                <a:tab pos="471170" algn="l"/>
              </a:tabLst>
            </a:pPr>
            <a:r>
              <a:rPr lang="en-GB" sz="1400" dirty="0">
                <a:effectLst/>
                <a:latin typeface="Arial" panose="020B0604020202020204" pitchFamily="34" charset="0"/>
                <a:ea typeface="Times New Roman" panose="02020603050405020304" pitchFamily="18" charset="0"/>
              </a:rPr>
              <a:t>The </a:t>
            </a:r>
            <a:r>
              <a:rPr lang="en-GB" sz="1400" b="1" dirty="0">
                <a:effectLst/>
                <a:latin typeface="Arial" panose="020B0604020202020204" pitchFamily="34" charset="0"/>
                <a:ea typeface="Times New Roman" panose="02020603050405020304" pitchFamily="18" charset="0"/>
              </a:rPr>
              <a:t>external factors (opportunities and threats) </a:t>
            </a:r>
            <a:r>
              <a:rPr lang="en-GB" sz="1400" dirty="0">
                <a:effectLst/>
                <a:latin typeface="Arial" panose="020B0604020202020204" pitchFamily="34" charset="0"/>
                <a:ea typeface="Times New Roman" panose="02020603050405020304" pitchFamily="18" charset="0"/>
              </a:rPr>
              <a:t>affecting the organisation (PESTEL) (no more than 8)</a:t>
            </a:r>
            <a:endParaRPr lang="en-GB" sz="1400" dirty="0">
              <a:effectLst/>
              <a:latin typeface="Times New Roman" panose="02020603050405020304" pitchFamily="18" charset="0"/>
              <a:ea typeface="Times New Roman" panose="02020603050405020304" pitchFamily="18" charset="0"/>
            </a:endParaRPr>
          </a:p>
          <a:p>
            <a:pPr marL="342900" lvl="0" indent="-342900">
              <a:spcBef>
                <a:spcPts val="800"/>
              </a:spcBef>
              <a:spcAft>
                <a:spcPts val="800"/>
              </a:spcAft>
              <a:buClr>
                <a:srgbClr val="000000"/>
              </a:buClr>
              <a:buFont typeface="+mj-lt"/>
              <a:buAutoNum type="arabicPeriod"/>
              <a:tabLst>
                <a:tab pos="471170" algn="l"/>
              </a:tabLst>
            </a:pPr>
            <a:r>
              <a:rPr lang="en-GB" sz="1400" dirty="0">
                <a:effectLst/>
                <a:latin typeface="Arial" panose="020B0604020202020204" pitchFamily="34" charset="0"/>
                <a:ea typeface="Times New Roman" panose="02020603050405020304" pitchFamily="18" charset="0"/>
              </a:rPr>
              <a:t>The </a:t>
            </a:r>
            <a:r>
              <a:rPr lang="en-GB" sz="1400" b="1" dirty="0">
                <a:effectLst/>
                <a:latin typeface="Arial" panose="020B0604020202020204" pitchFamily="34" charset="0"/>
                <a:ea typeface="Times New Roman" panose="02020603050405020304" pitchFamily="18" charset="0"/>
              </a:rPr>
              <a:t>businesses capabilities (based on strengths and weaknesses)</a:t>
            </a:r>
            <a:endParaRPr lang="en-GB" sz="1400" b="1" dirty="0">
              <a:effectLst/>
              <a:latin typeface="Times New Roman" panose="02020603050405020304" pitchFamily="18" charset="0"/>
              <a:ea typeface="Times New Roman" panose="02020603050405020304" pitchFamily="18" charset="0"/>
            </a:endParaRPr>
          </a:p>
          <a:p>
            <a:pPr marL="342900" lvl="0" indent="-342900">
              <a:spcBef>
                <a:spcPts val="800"/>
              </a:spcBef>
              <a:spcAft>
                <a:spcPts val="800"/>
              </a:spcAft>
              <a:buClr>
                <a:srgbClr val="000000"/>
              </a:buClr>
              <a:buFont typeface="+mj-lt"/>
              <a:buAutoNum type="arabicPeriod"/>
              <a:tabLst>
                <a:tab pos="471170" algn="l"/>
              </a:tabLst>
            </a:pPr>
            <a:r>
              <a:rPr lang="en-GB" sz="1400" dirty="0">
                <a:effectLst/>
                <a:latin typeface="Arial" panose="020B0604020202020204" pitchFamily="34" charset="0"/>
                <a:ea typeface="Times New Roman" panose="02020603050405020304" pitchFamily="18" charset="0"/>
              </a:rPr>
              <a:t>Identify the </a:t>
            </a:r>
            <a:r>
              <a:rPr lang="en-GB" sz="1400" b="1" dirty="0">
                <a:effectLst/>
                <a:latin typeface="Arial" panose="020B0604020202020204" pitchFamily="34" charset="0"/>
                <a:ea typeface="Times New Roman" panose="02020603050405020304" pitchFamily="18" charset="0"/>
              </a:rPr>
              <a:t>university’s sustainable development goals and the ideas that must be aligned towards these goals</a:t>
            </a:r>
            <a:r>
              <a:rPr lang="en-GB" sz="1400" dirty="0">
                <a:effectLst/>
                <a:latin typeface="Arial" panose="020B060402020202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p>
            <a:pPr marL="342900" lvl="0" indent="-342900">
              <a:spcBef>
                <a:spcPts val="800"/>
              </a:spcBef>
              <a:spcAft>
                <a:spcPts val="800"/>
              </a:spcAft>
              <a:buClr>
                <a:srgbClr val="000000"/>
              </a:buClr>
              <a:buFont typeface="+mj-lt"/>
              <a:buAutoNum type="arabicPeriod"/>
              <a:tabLst>
                <a:tab pos="471170" algn="l"/>
              </a:tabLst>
            </a:pPr>
            <a:r>
              <a:rPr lang="en-GB" sz="1400" dirty="0">
                <a:effectLst/>
                <a:latin typeface="Arial" panose="020B0604020202020204" pitchFamily="34" charset="0"/>
                <a:ea typeface="Times New Roman" panose="02020603050405020304" pitchFamily="18" charset="0"/>
              </a:rPr>
              <a:t>Create a </a:t>
            </a:r>
            <a:r>
              <a:rPr lang="en-GB" sz="1400" b="1" dirty="0">
                <a:effectLst/>
                <a:latin typeface="Arial" panose="020B0604020202020204" pitchFamily="34" charset="0"/>
                <a:ea typeface="Times New Roman" panose="02020603050405020304" pitchFamily="18" charset="0"/>
              </a:rPr>
              <a:t>social media message </a:t>
            </a:r>
            <a:r>
              <a:rPr lang="en-GB" sz="1400" dirty="0">
                <a:effectLst/>
                <a:latin typeface="Arial" panose="020B0604020202020204" pitchFamily="34" charset="0"/>
                <a:ea typeface="Times New Roman" panose="02020603050405020304" pitchFamily="18" charset="0"/>
              </a:rPr>
              <a:t>- Promoting the university’s sustainable development goals (SDG) as a positive message (this message should aim to support your new product/service idea) through any two social media platforms.</a:t>
            </a:r>
            <a:endParaRPr lang="en-GB" sz="1400" dirty="0">
              <a:effectLst/>
              <a:latin typeface="Times New Roman" panose="02020603050405020304" pitchFamily="18" charset="0"/>
              <a:ea typeface="Times New Roman" panose="02020603050405020304" pitchFamily="18" charset="0"/>
            </a:endParaRPr>
          </a:p>
          <a:p>
            <a:pPr marL="342900" lvl="0" indent="-342900">
              <a:spcBef>
                <a:spcPts val="800"/>
              </a:spcBef>
              <a:spcAft>
                <a:spcPts val="800"/>
              </a:spcAft>
              <a:buClr>
                <a:srgbClr val="000000"/>
              </a:buClr>
              <a:buFont typeface="+mj-lt"/>
              <a:buAutoNum type="arabicPeriod"/>
              <a:tabLst>
                <a:tab pos="471170" algn="l"/>
              </a:tabLst>
            </a:pPr>
            <a:r>
              <a:rPr lang="en-GB" sz="1400" dirty="0">
                <a:effectLst/>
                <a:latin typeface="Arial" panose="020B0604020202020204" pitchFamily="34" charset="0"/>
                <a:ea typeface="Times New Roman" panose="02020603050405020304" pitchFamily="18" charset="0"/>
              </a:rPr>
              <a:t>Summarise </a:t>
            </a:r>
            <a:r>
              <a:rPr lang="en-GB" sz="1400" b="1" dirty="0">
                <a:effectLst/>
                <a:latin typeface="Arial" panose="020B0604020202020204" pitchFamily="34" charset="0"/>
                <a:ea typeface="Times New Roman" panose="02020603050405020304" pitchFamily="18" charset="0"/>
              </a:rPr>
              <a:t>three (3) NEW innovative products/services (Income generating) </a:t>
            </a:r>
            <a:r>
              <a:rPr lang="en-GB" sz="1400" dirty="0">
                <a:effectLst/>
                <a:latin typeface="Arial" panose="020B0604020202020204" pitchFamily="34" charset="0"/>
                <a:ea typeface="Times New Roman" panose="02020603050405020304" pitchFamily="18" charset="0"/>
              </a:rPr>
              <a:t>from your ideation process that you want to present to the company.</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5427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3" name="Rectangle 4122">
            <a:extLst>
              <a:ext uri="{FF2B5EF4-FFF2-40B4-BE49-F238E27FC236}">
                <a16:creationId xmlns:a16="http://schemas.microsoft.com/office/drawing/2014/main"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BF7B323-CC5D-655E-C74C-1002188EAFB9}"/>
              </a:ext>
            </a:extLst>
          </p:cNvPr>
          <p:cNvSpPr>
            <a:spLocks noGrp="1"/>
          </p:cNvSpPr>
          <p:nvPr>
            <p:ph type="title"/>
          </p:nvPr>
        </p:nvSpPr>
        <p:spPr>
          <a:xfrm>
            <a:off x="838200" y="365125"/>
            <a:ext cx="5393361" cy="1325563"/>
          </a:xfrm>
        </p:spPr>
        <p:txBody>
          <a:bodyPr>
            <a:normAutofit/>
          </a:bodyPr>
          <a:lstStyle/>
          <a:p>
            <a:r>
              <a:rPr lang="en-GB" b="1" dirty="0">
                <a:latin typeface="Arial" panose="020B0604020202020204" pitchFamily="34" charset="0"/>
                <a:ea typeface="Times New Roman" panose="02020603050405020304" pitchFamily="18" charset="0"/>
              </a:rPr>
              <a:t>Live Presentation</a:t>
            </a:r>
            <a:r>
              <a:rPr lang="en-GB" dirty="0">
                <a:latin typeface="Times New Roman" panose="02020603050405020304" pitchFamily="18" charset="0"/>
                <a:ea typeface="Times New Roman" panose="02020603050405020304" pitchFamily="18" charset="0"/>
              </a:rPr>
              <a:t/>
            </a:r>
            <a:br>
              <a:rPr lang="en-GB" dirty="0">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1073B9B-00BB-949B-8D15-CA285A858C65}"/>
              </a:ext>
            </a:extLst>
          </p:cNvPr>
          <p:cNvSpPr>
            <a:spLocks noGrp="1"/>
          </p:cNvSpPr>
          <p:nvPr>
            <p:ph idx="1"/>
          </p:nvPr>
        </p:nvSpPr>
        <p:spPr>
          <a:xfrm>
            <a:off x="285750" y="1325880"/>
            <a:ext cx="6137910" cy="5360670"/>
          </a:xfrm>
        </p:spPr>
        <p:txBody>
          <a:bodyPr>
            <a:normAutofit lnSpcReduction="10000"/>
          </a:bodyPr>
          <a:lstStyle/>
          <a:p>
            <a:r>
              <a:rPr lang="en-GB" sz="1800" dirty="0">
                <a:effectLst/>
                <a:latin typeface="Arial" panose="020B0604020202020204" pitchFamily="34" charset="0"/>
                <a:ea typeface="Times New Roman" panose="02020603050405020304" pitchFamily="18" charset="0"/>
              </a:rPr>
              <a:t>Date: Various: </a:t>
            </a:r>
            <a:r>
              <a:rPr lang="en-GB" sz="1800" b="1" dirty="0">
                <a:effectLst/>
                <a:latin typeface="Arial" panose="020B0604020202020204" pitchFamily="34" charset="0"/>
                <a:ea typeface="Times New Roman" panose="02020603050405020304" pitchFamily="18" charset="0"/>
              </a:rPr>
              <a:t>Mon 20 – Fri 31 March 2023</a:t>
            </a:r>
            <a:endParaRPr lang="en-GB" sz="1800" b="1"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Method: </a:t>
            </a:r>
            <a:r>
              <a:rPr lang="en-GB" sz="1800" b="1" dirty="0">
                <a:effectLst/>
                <a:latin typeface="Arial" panose="020B0604020202020204" pitchFamily="34" charset="0"/>
                <a:ea typeface="Times New Roman" panose="02020603050405020304" pitchFamily="18" charset="0"/>
              </a:rPr>
              <a:t>Live on-campus presentation </a:t>
            </a:r>
            <a:endParaRPr lang="en-GB" sz="1800" b="1"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Delivery: Live, on-Campus</a:t>
            </a:r>
            <a:r>
              <a:rPr lang="en-GB" sz="1800" b="1" dirty="0">
                <a:effectLst/>
                <a:latin typeface="Arial" panose="020B0604020202020204" pitchFamily="34" charset="0"/>
                <a:ea typeface="Times New Roman" panose="02020603050405020304" pitchFamily="18" charset="0"/>
              </a:rPr>
              <a:t>, during your allocated tutorial </a:t>
            </a:r>
            <a:r>
              <a:rPr lang="en-GB" sz="1800" dirty="0">
                <a:effectLst/>
                <a:latin typeface="Arial" panose="020B0604020202020204" pitchFamily="34" charset="0"/>
                <a:ea typeface="Times New Roman" panose="02020603050405020304" pitchFamily="18" charset="0"/>
              </a:rPr>
              <a:t>&amp; Lecture sessions (Groups book time slot on canvas).</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Time per group: </a:t>
            </a:r>
            <a:r>
              <a:rPr lang="en-GB" sz="1800" b="1" dirty="0">
                <a:effectLst/>
                <a:latin typeface="Arial" panose="020B0604020202020204" pitchFamily="34" charset="0"/>
                <a:ea typeface="Times New Roman" panose="02020603050405020304" pitchFamily="18" charset="0"/>
              </a:rPr>
              <a:t>10 minutes – maximum. Be sure to arrive on time and you may be recorded</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Presentation Duration:</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Each member of the group must </a:t>
            </a:r>
            <a:r>
              <a:rPr lang="en-GB" sz="1800" b="1" dirty="0">
                <a:effectLst/>
                <a:latin typeface="Arial" panose="020B0604020202020204" pitchFamily="34" charset="0"/>
                <a:ea typeface="Times New Roman" panose="02020603050405020304" pitchFamily="18" charset="0"/>
              </a:rPr>
              <a:t>present an equal share </a:t>
            </a:r>
            <a:r>
              <a:rPr lang="en-GB" sz="1800" dirty="0">
                <a:effectLst/>
                <a:latin typeface="Arial" panose="020B0604020202020204" pitchFamily="34" charset="0"/>
                <a:ea typeface="Times New Roman" panose="02020603050405020304" pitchFamily="18" charset="0"/>
              </a:rPr>
              <a:t>of content. There will be a </a:t>
            </a:r>
            <a:r>
              <a:rPr lang="en-GB" sz="1800" b="1" dirty="0">
                <a:effectLst/>
                <a:latin typeface="Arial" panose="020B0604020202020204" pitchFamily="34" charset="0"/>
                <a:ea typeface="Times New Roman" panose="02020603050405020304" pitchFamily="18" charset="0"/>
              </a:rPr>
              <a:t>Q&amp;A after the presentation</a:t>
            </a:r>
            <a:r>
              <a:rPr lang="en-GB" sz="1800" dirty="0">
                <a:effectLst/>
                <a:latin typeface="Arial" panose="020B0604020202020204" pitchFamily="34" charset="0"/>
                <a:ea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rPr>
              <a:t> </a:t>
            </a:r>
            <a:r>
              <a:rPr lang="en-GB" sz="1800" b="1" dirty="0">
                <a:effectLst/>
                <a:latin typeface="Arial" panose="020B0604020202020204" pitchFamily="34" charset="0"/>
                <a:ea typeface="Times New Roman" panose="02020603050405020304" pitchFamily="18" charset="0"/>
              </a:rPr>
              <a:t>The tutor will stop the presentation sharp at 10 mins</a:t>
            </a:r>
            <a:r>
              <a:rPr lang="en-GB" sz="1800" dirty="0">
                <a:effectLst/>
                <a:latin typeface="Arial" panose="020B0604020202020204" pitchFamily="34" charset="0"/>
                <a:ea typeface="Times New Roman" panose="02020603050405020304" pitchFamily="18" charset="0"/>
              </a:rPr>
              <a:t>. Therefore, it would be good to rehearse your presentation to ensure you and your members keep strictly to the 10 minutes, or you may miss the chance to present your ideas.</a:t>
            </a:r>
            <a:endParaRPr lang="en-GB" sz="1800" dirty="0">
              <a:effectLst/>
              <a:latin typeface="Times New Roman" panose="02020603050405020304" pitchFamily="18"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All members must be present during the live presentation</a:t>
            </a:r>
            <a:r>
              <a:rPr lang="en-GB" sz="1800" dirty="0">
                <a:effectLst/>
                <a:latin typeface="Arial" panose="020B0604020202020204" pitchFamily="34" charset="0"/>
                <a:ea typeface="Times New Roman" panose="02020603050405020304" pitchFamily="18" charset="0"/>
              </a:rPr>
              <a:t> (The presenter who is not present at the time of the presentation will be marked as 0).</a:t>
            </a:r>
            <a:endParaRPr lang="en-GB" sz="1800" dirty="0">
              <a:effectLst/>
              <a:latin typeface="Times New Roman" panose="02020603050405020304" pitchFamily="18" charset="0"/>
              <a:ea typeface="Times New Roman" panose="02020603050405020304" pitchFamily="18" charset="0"/>
            </a:endParaRPr>
          </a:p>
        </p:txBody>
      </p:sp>
      <p:pic>
        <p:nvPicPr>
          <p:cNvPr id="4098" name="Picture 2" descr="Build a presentation in minutes without PowerPoint - Mentimeter">
            <a:extLst>
              <a:ext uri="{FF2B5EF4-FFF2-40B4-BE49-F238E27FC236}">
                <a16:creationId xmlns:a16="http://schemas.microsoft.com/office/drawing/2014/main" id="{E8A1476D-8EB5-BF89-F330-50640B5DF7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23" r="21830"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41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64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94FF-DE91-49A2-A8D3-03B5CCE7AC0E}"/>
              </a:ext>
            </a:extLst>
          </p:cNvPr>
          <p:cNvSpPr>
            <a:spLocks noGrp="1"/>
          </p:cNvSpPr>
          <p:nvPr>
            <p:ph type="ctrTitle"/>
          </p:nvPr>
        </p:nvSpPr>
        <p:spPr>
          <a:xfrm>
            <a:off x="283030" y="2340430"/>
            <a:ext cx="5508170" cy="2206364"/>
          </a:xfrm>
        </p:spPr>
        <p:txBody>
          <a:bodyPr vert="horz" lIns="91440" tIns="45720" rIns="91440" bIns="45720" rtlCol="0" anchor="ctr">
            <a:normAutofit/>
          </a:bodyPr>
          <a:lstStyle/>
          <a:p>
            <a:pPr algn="l"/>
            <a:r>
              <a:rPr lang="en-US" sz="2800" kern="1200" dirty="0">
                <a:solidFill>
                  <a:schemeClr val="tx1"/>
                </a:solidFill>
                <a:latin typeface="+mj-lt"/>
                <a:ea typeface="+mj-ea"/>
                <a:cs typeface="+mj-cs"/>
              </a:rPr>
              <a:t>7BUS2040-0105-2022 (Jan 2023)</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Strategic Marketing &amp; Entrepreneurship - </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 </a:t>
            </a:r>
            <a:r>
              <a:rPr lang="en-US" sz="2800" b="1" kern="1200" dirty="0">
                <a:solidFill>
                  <a:schemeClr val="tx1"/>
                </a:solidFill>
                <a:latin typeface="+mj-lt"/>
                <a:ea typeface="+mj-ea"/>
                <a:cs typeface="+mj-cs"/>
              </a:rPr>
              <a:t>Assignment Briefing</a:t>
            </a:r>
          </a:p>
        </p:txBody>
      </p:sp>
      <p:sp>
        <p:nvSpPr>
          <p:cNvPr id="1036"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Guide for Giving a Group Presentation">
            <a:extLst>
              <a:ext uri="{FF2B5EF4-FFF2-40B4-BE49-F238E27FC236}">
                <a16:creationId xmlns:a16="http://schemas.microsoft.com/office/drawing/2014/main" id="{33410CFD-1269-17E9-A43F-C04EC64344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85115" y="1149852"/>
            <a:ext cx="5466806" cy="2893147"/>
          </a:xfrm>
          <a:prstGeom prst="rect">
            <a:avLst/>
          </a:prstGeom>
          <a:noFill/>
          <a:extLst>
            <a:ext uri="{909E8E84-426E-40DD-AFC4-6F175D3DCCD1}">
              <a14:hiddenFill xmlns:a14="http://schemas.microsoft.com/office/drawing/2010/main">
                <a:solidFill>
                  <a:srgbClr val="FFFFFF"/>
                </a:solidFill>
              </a14:hiddenFill>
            </a:ext>
          </a:extLst>
        </p:spPr>
      </p:pic>
      <p:sp>
        <p:nvSpPr>
          <p:cNvPr id="1037"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Tree>
    <p:extLst>
      <p:ext uri="{BB962C8B-B14F-4D97-AF65-F5344CB8AC3E}">
        <p14:creationId xmlns:p14="http://schemas.microsoft.com/office/powerpoint/2010/main" val="54644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81" name="Freeform: Shape 3080">
            <a:extLst>
              <a:ext uri="{FF2B5EF4-FFF2-40B4-BE49-F238E27FC236}">
                <a16:creationId xmlns:a16="http://schemas.microsoft.com/office/drawing/2014/main"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How to crash your own presentation: 10 techniques and other small tricks">
            <a:extLst>
              <a:ext uri="{FF2B5EF4-FFF2-40B4-BE49-F238E27FC236}">
                <a16:creationId xmlns:a16="http://schemas.microsoft.com/office/drawing/2014/main" id="{EDE92AF4-EFA0-7583-7EB7-CDAC348907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1504474"/>
            <a:ext cx="4777381" cy="36763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083" name="Arc 3082">
            <a:extLst>
              <a:ext uri="{FF2B5EF4-FFF2-40B4-BE49-F238E27FC236}">
                <a16:creationId xmlns:a16="http://schemas.microsoft.com/office/drawing/2014/main"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F7B323-CC5D-655E-C74C-1002188EAFB9}"/>
              </a:ext>
            </a:extLst>
          </p:cNvPr>
          <p:cNvSpPr>
            <a:spLocks noGrp="1"/>
          </p:cNvSpPr>
          <p:nvPr>
            <p:ph type="title"/>
          </p:nvPr>
        </p:nvSpPr>
        <p:spPr>
          <a:xfrm>
            <a:off x="838201" y="479493"/>
            <a:ext cx="5257800" cy="1325563"/>
          </a:xfrm>
        </p:spPr>
        <p:txBody>
          <a:bodyPr>
            <a:normAutofit/>
          </a:bodyPr>
          <a:lstStyle/>
          <a:p>
            <a:r>
              <a:rPr lang="en-GB" sz="3400" b="1">
                <a:latin typeface="Arial" panose="020B0604020202020204" pitchFamily="34" charset="0"/>
                <a:ea typeface="Times New Roman" panose="02020603050405020304" pitchFamily="18" charset="0"/>
              </a:rPr>
              <a:t>Live Presentation..</a:t>
            </a:r>
            <a:r>
              <a:rPr lang="en-GB" sz="3400" b="1" err="1">
                <a:latin typeface="Arial" panose="020B0604020202020204" pitchFamily="34" charset="0"/>
                <a:ea typeface="Times New Roman" panose="02020603050405020304" pitchFamily="18" charset="0"/>
              </a:rPr>
              <a:t>cont</a:t>
            </a:r>
            <a:r>
              <a:rPr lang="en-GB" sz="3400">
                <a:latin typeface="Times New Roman" panose="02020603050405020304" pitchFamily="18" charset="0"/>
                <a:ea typeface="Times New Roman" panose="02020603050405020304" pitchFamily="18" charset="0"/>
              </a:rPr>
              <a:t/>
            </a:r>
            <a:br>
              <a:rPr lang="en-GB" sz="3400">
                <a:latin typeface="Times New Roman" panose="02020603050405020304" pitchFamily="18" charset="0"/>
                <a:ea typeface="Times New Roman" panose="02020603050405020304" pitchFamily="18" charset="0"/>
              </a:rPr>
            </a:br>
            <a:endParaRPr lang="en-GB" sz="3400"/>
          </a:p>
        </p:txBody>
      </p:sp>
      <p:sp>
        <p:nvSpPr>
          <p:cNvPr id="3" name="Content Placeholder 2">
            <a:extLst>
              <a:ext uri="{FF2B5EF4-FFF2-40B4-BE49-F238E27FC236}">
                <a16:creationId xmlns:a16="http://schemas.microsoft.com/office/drawing/2014/main" id="{E1073B9B-00BB-949B-8D15-CA285A858C65}"/>
              </a:ext>
            </a:extLst>
          </p:cNvPr>
          <p:cNvSpPr>
            <a:spLocks noGrp="1"/>
          </p:cNvSpPr>
          <p:nvPr>
            <p:ph idx="1"/>
          </p:nvPr>
        </p:nvSpPr>
        <p:spPr>
          <a:xfrm>
            <a:off x="308610" y="1348740"/>
            <a:ext cx="6126480" cy="5246370"/>
          </a:xfrm>
        </p:spPr>
        <p:txBody>
          <a:bodyPr>
            <a:normAutofit fontScale="92500" lnSpcReduction="10000"/>
          </a:bodyPr>
          <a:lstStyle/>
          <a:p>
            <a:r>
              <a:rPr lang="en-GB" sz="2000" b="1" dirty="0">
                <a:effectLst/>
                <a:latin typeface="Arial" panose="020B0604020202020204" pitchFamily="34" charset="0"/>
                <a:ea typeface="Times New Roman" panose="02020603050405020304" pitchFamily="18" charset="0"/>
              </a:rPr>
              <a:t>Number of slides:</a:t>
            </a:r>
            <a:endParaRPr lang="en-GB" sz="2000" dirty="0">
              <a:effectLst/>
              <a:latin typeface="Times New Roman" panose="02020603050405020304" pitchFamily="18" charset="0"/>
              <a:ea typeface="Times New Roman" panose="02020603050405020304" pitchFamily="18" charset="0"/>
            </a:endParaRPr>
          </a:p>
          <a:p>
            <a:r>
              <a:rPr lang="en-GB" sz="2000" dirty="0">
                <a:effectLst/>
                <a:latin typeface="Arial" panose="020B0604020202020204" pitchFamily="34" charset="0"/>
                <a:ea typeface="Times New Roman" panose="02020603050405020304" pitchFamily="18" charset="0"/>
              </a:rPr>
              <a:t>The presentation </a:t>
            </a:r>
            <a:r>
              <a:rPr lang="en-GB" sz="2000" b="1" dirty="0">
                <a:effectLst/>
                <a:latin typeface="Arial" panose="020B0604020202020204" pitchFamily="34" charset="0"/>
                <a:ea typeface="Times New Roman" panose="02020603050405020304" pitchFamily="18" charset="0"/>
              </a:rPr>
              <a:t>should not exceed 10 slides</a:t>
            </a:r>
            <a:r>
              <a:rPr lang="en-GB" sz="2000" dirty="0">
                <a:effectLst/>
                <a:latin typeface="Arial" panose="020B0604020202020204" pitchFamily="34" charset="0"/>
                <a:ea typeface="Times New Roman" panose="02020603050405020304" pitchFamily="18" charset="0"/>
              </a:rPr>
              <a:t>, with a professional standard of visual presentation. The Title page, references and credit log slides </a:t>
            </a:r>
            <a:r>
              <a:rPr lang="en-GB" sz="2000" b="1" u="sng" dirty="0">
                <a:effectLst/>
                <a:latin typeface="Arial" panose="020B0604020202020204" pitchFamily="34" charset="0"/>
                <a:ea typeface="Times New Roman" panose="02020603050405020304" pitchFamily="18" charset="0"/>
              </a:rPr>
              <a:t>are not part</a:t>
            </a:r>
            <a:r>
              <a:rPr lang="en-GB" sz="2000" b="1" dirty="0">
                <a:effectLst/>
                <a:latin typeface="Arial" panose="020B0604020202020204" pitchFamily="34" charset="0"/>
                <a:ea typeface="Times New Roman" panose="02020603050405020304" pitchFamily="18" charset="0"/>
              </a:rPr>
              <a:t> </a:t>
            </a:r>
            <a:r>
              <a:rPr lang="en-GB" sz="2000" dirty="0">
                <a:effectLst/>
                <a:latin typeface="Arial" panose="020B0604020202020204" pitchFamily="34" charset="0"/>
                <a:ea typeface="Times New Roman" panose="02020603050405020304" pitchFamily="18" charset="0"/>
              </a:rPr>
              <a:t>of the 10 slides limit.</a:t>
            </a:r>
            <a:endParaRPr lang="en-GB" sz="2000" dirty="0">
              <a:effectLst/>
              <a:latin typeface="Times New Roman" panose="02020603050405020304" pitchFamily="18" charset="0"/>
              <a:ea typeface="Times New Roman" panose="02020603050405020304" pitchFamily="18" charset="0"/>
            </a:endParaRPr>
          </a:p>
          <a:p>
            <a:r>
              <a:rPr lang="en-GB" sz="2000" b="1" dirty="0">
                <a:effectLst/>
                <a:latin typeface="Arial" panose="020B0604020202020204" pitchFamily="34" charset="0"/>
                <a:ea typeface="Times New Roman" panose="02020603050405020304" pitchFamily="18" charset="0"/>
              </a:rPr>
              <a:t>Style of Slides:</a:t>
            </a:r>
            <a:endParaRPr lang="en-GB" sz="2000" dirty="0">
              <a:effectLst/>
              <a:latin typeface="Times New Roman" panose="02020603050405020304" pitchFamily="18" charset="0"/>
              <a:ea typeface="Times New Roman" panose="02020603050405020304" pitchFamily="18" charset="0"/>
            </a:endParaRPr>
          </a:p>
          <a:p>
            <a:r>
              <a:rPr lang="en-GB" sz="2000" dirty="0">
                <a:effectLst/>
                <a:latin typeface="Arial" panose="020B0604020202020204" pitchFamily="34" charset="0"/>
                <a:ea typeface="Times New Roman" panose="02020603050405020304" pitchFamily="18" charset="0"/>
              </a:rPr>
              <a:t>We would like a visual presentation using slides with (ideally) the necessary images/graphs/figures etc., and only a few words. </a:t>
            </a:r>
            <a:r>
              <a:rPr lang="en-GB" sz="2000" dirty="0">
                <a:effectLst/>
                <a:latin typeface="Arial" panose="020B0604020202020204" pitchFamily="34" charset="0"/>
                <a:ea typeface="Times New Roman" panose="02020603050405020304" pitchFamily="18" charset="0"/>
                <a:cs typeface="Segoe UI" panose="020B0502040204020203" pitchFamily="34" charset="0"/>
              </a:rPr>
              <a:t>Include only necessary information and limit the information to essentials.</a:t>
            </a:r>
            <a:endParaRPr lang="en-GB" sz="2000" dirty="0">
              <a:effectLst/>
              <a:latin typeface="Times New Roman" panose="02020603050405020304" pitchFamily="18" charset="0"/>
              <a:ea typeface="Times New Roman" panose="02020603050405020304" pitchFamily="18" charset="0"/>
            </a:endParaRPr>
          </a:p>
          <a:p>
            <a:r>
              <a:rPr lang="en-GB" sz="2000" b="1" dirty="0">
                <a:effectLst/>
                <a:latin typeface="Arial" panose="020B0604020202020204" pitchFamily="34" charset="0"/>
                <a:ea typeface="Times New Roman" panose="02020603050405020304" pitchFamily="18" charset="0"/>
              </a:rPr>
              <a:t>Submission of work to Canvas:</a:t>
            </a:r>
            <a:endParaRPr lang="en-GB" sz="2000" dirty="0">
              <a:effectLst/>
              <a:latin typeface="Times New Roman" panose="02020603050405020304" pitchFamily="18" charset="0"/>
              <a:ea typeface="Times New Roman" panose="02020603050405020304" pitchFamily="18" charset="0"/>
            </a:endParaRPr>
          </a:p>
          <a:p>
            <a:r>
              <a:rPr lang="en-GB" sz="2000" b="1" u="sng" dirty="0">
                <a:effectLst/>
                <a:latin typeface="Arial" panose="020B0604020202020204" pitchFamily="34" charset="0"/>
                <a:ea typeface="Times New Roman" panose="02020603050405020304" pitchFamily="18" charset="0"/>
              </a:rPr>
              <a:t>One (1) student from the group should submit the presentation slides (PPTX) to the Canvas </a:t>
            </a:r>
            <a:r>
              <a:rPr lang="en-GB" sz="2000" dirty="0">
                <a:effectLst/>
                <a:latin typeface="Arial" panose="020B0604020202020204" pitchFamily="34" charset="0"/>
                <a:ea typeface="Times New Roman" panose="02020603050405020304" pitchFamily="18" charset="0"/>
              </a:rPr>
              <a:t>Assessment site by the date stated at the top of this document. All the members of the group can view the submitted file. </a:t>
            </a:r>
            <a:endParaRPr lang="en-GB" sz="2000" dirty="0">
              <a:effectLst/>
              <a:latin typeface="Times New Roman" panose="02020603050405020304" pitchFamily="18" charset="0"/>
              <a:ea typeface="Times New Roman" panose="02020603050405020304" pitchFamily="18" charset="0"/>
            </a:endParaRPr>
          </a:p>
          <a:p>
            <a:r>
              <a:rPr lang="en-GB" sz="2000" b="1" dirty="0">
                <a:effectLst/>
                <a:latin typeface="Arial" panose="020B0604020202020204" pitchFamily="34" charset="0"/>
                <a:ea typeface="Times New Roman" panose="02020603050405020304" pitchFamily="18" charset="0"/>
              </a:rPr>
              <a:t>Dress code: </a:t>
            </a:r>
            <a:r>
              <a:rPr lang="en-GB" sz="2000" dirty="0">
                <a:effectLst/>
                <a:latin typeface="Arial" panose="020B0604020202020204" pitchFamily="34" charset="0"/>
                <a:ea typeface="Times New Roman" panose="02020603050405020304" pitchFamily="18" charset="0"/>
              </a:rPr>
              <a:t>Professional</a:t>
            </a:r>
            <a:r>
              <a:rPr lang="en-GB" sz="2000" b="1" dirty="0">
                <a:effectLst/>
                <a:latin typeface="Arial" panose="020B0604020202020204" pitchFamily="34" charset="0"/>
                <a:ea typeface="Times New Roman" panose="02020603050405020304" pitchFamily="18" charset="0"/>
              </a:rPr>
              <a:t>.</a:t>
            </a:r>
            <a:endParaRPr lang="en-GB" sz="2000" dirty="0">
              <a:effectLst/>
              <a:latin typeface="Times New Roman" panose="02020603050405020304" pitchFamily="18" charset="0"/>
              <a:ea typeface="Times New Roman" panose="02020603050405020304" pitchFamily="18" charset="0"/>
            </a:endParaRPr>
          </a:p>
          <a:p>
            <a:pPr marL="0" indent="0">
              <a:buNone/>
            </a:pPr>
            <a:endParaRPr lang="en-GB" sz="2000" dirty="0"/>
          </a:p>
        </p:txBody>
      </p:sp>
    </p:spTree>
    <p:extLst>
      <p:ext uri="{BB962C8B-B14F-4D97-AF65-F5344CB8AC3E}">
        <p14:creationId xmlns:p14="http://schemas.microsoft.com/office/powerpoint/2010/main" val="913370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9D9B64-C32B-41BD-AA21-8493C8E9C62E}"/>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5200" kern="1200">
                <a:solidFill>
                  <a:schemeClr val="tx1"/>
                </a:solidFill>
                <a:latin typeface="+mj-lt"/>
                <a:ea typeface="+mj-ea"/>
                <a:cs typeface="+mj-cs"/>
              </a:rPr>
              <a:t>Tips</a:t>
            </a:r>
          </a:p>
        </p:txBody>
      </p:sp>
      <p:graphicFrame>
        <p:nvGraphicFramePr>
          <p:cNvPr id="18" name="TextBox 5">
            <a:extLst>
              <a:ext uri="{FF2B5EF4-FFF2-40B4-BE49-F238E27FC236}">
                <a16:creationId xmlns:a16="http://schemas.microsoft.com/office/drawing/2014/main" id="{02155602-82F0-31F0-D179-FBC4E59C9428}"/>
              </a:ext>
            </a:extLst>
          </p:cNvPr>
          <p:cNvGraphicFramePr/>
          <p:nvPr>
            <p:extLst>
              <p:ext uri="{D42A27DB-BD31-4B8C-83A1-F6EECF244321}">
                <p14:modId xmlns:p14="http://schemas.microsoft.com/office/powerpoint/2010/main" val="30914011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73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descr="Magnifying glass showing decling performance">
            <a:extLst>
              <a:ext uri="{FF2B5EF4-FFF2-40B4-BE49-F238E27FC236}">
                <a16:creationId xmlns:a16="http://schemas.microsoft.com/office/drawing/2014/main" id="{59DE5A24-1B5B-342F-FD96-7444060F4E2D}"/>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9D9B64-C32B-41BD-AA21-8493C8E9C62E}"/>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Data / information</a:t>
            </a:r>
          </a:p>
        </p:txBody>
      </p:sp>
      <p:sp>
        <p:nvSpPr>
          <p:cNvPr id="4" name="TextBox 3">
            <a:extLst>
              <a:ext uri="{FF2B5EF4-FFF2-40B4-BE49-F238E27FC236}">
                <a16:creationId xmlns:a16="http://schemas.microsoft.com/office/drawing/2014/main" id="{0AF74DF6-D684-42CB-8945-17BA869E1C7F}"/>
              </a:ext>
            </a:extLst>
          </p:cNvPr>
          <p:cNvSpPr txBox="1"/>
          <p:nvPr/>
        </p:nvSpPr>
        <p:spPr>
          <a:xfrm>
            <a:off x="511630" y="2122714"/>
            <a:ext cx="4148760" cy="4054249"/>
          </a:xfrm>
          <a:prstGeom prst="rect">
            <a:avLst/>
          </a:prstGeom>
        </p:spPr>
        <p:txBody>
          <a:bodyPr vert="horz" lIns="91440" tIns="45720" rIns="91440" bIns="45720" rtlCol="0">
            <a:normAutofit fontScale="92500" lnSpcReduction="20000"/>
          </a:bodyPr>
          <a:lstStyle/>
          <a:p>
            <a:pPr indent="-228600" defTabSz="914400">
              <a:lnSpc>
                <a:spcPct val="90000"/>
              </a:lnSpc>
              <a:spcBef>
                <a:spcPct val="20000"/>
              </a:spcBef>
              <a:spcAft>
                <a:spcPts val="600"/>
              </a:spcAft>
              <a:buClr>
                <a:schemeClr val="tx2"/>
              </a:buClr>
              <a:buSzPct val="70000"/>
              <a:buFont typeface="Arial" panose="020B0604020202020204" pitchFamily="34" charset="0"/>
              <a:buChar char="•"/>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Mintel</a:t>
            </a:r>
          </a:p>
          <a:p>
            <a:pPr indent="-228600" defTabSz="914400">
              <a:lnSpc>
                <a:spcPct val="90000"/>
              </a:lnSpc>
              <a:spcBef>
                <a:spcPct val="20000"/>
              </a:spcBef>
              <a:spcAft>
                <a:spcPts val="600"/>
              </a:spcAft>
              <a:buClr>
                <a:schemeClr val="tx2"/>
              </a:buClr>
              <a:buSzPct val="70000"/>
              <a:buFont typeface="Arial" panose="020B0604020202020204" pitchFamily="34" charset="0"/>
              <a:buChar char="•"/>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IBIS World</a:t>
            </a:r>
          </a:p>
          <a:p>
            <a:pPr indent="-228600" defTabSz="914400">
              <a:lnSpc>
                <a:spcPct val="90000"/>
              </a:lnSpc>
              <a:spcBef>
                <a:spcPct val="20000"/>
              </a:spcBef>
              <a:spcAft>
                <a:spcPts val="600"/>
              </a:spcAft>
              <a:buClr>
                <a:schemeClr val="tx2"/>
              </a:buClr>
              <a:buSzPct val="70000"/>
              <a:buFont typeface="Arial" panose="020B0604020202020204" pitchFamily="34" charset="0"/>
              <a:buChar char="•"/>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Business Source Complete</a:t>
            </a:r>
          </a:p>
          <a:p>
            <a:pPr indent="-228600" defTabSz="914400">
              <a:lnSpc>
                <a:spcPct val="90000"/>
              </a:lnSpc>
              <a:spcBef>
                <a:spcPct val="20000"/>
              </a:spcBef>
              <a:spcAft>
                <a:spcPts val="600"/>
              </a:spcAft>
              <a:buClr>
                <a:schemeClr val="tx2"/>
              </a:buClr>
              <a:buSzPct val="70000"/>
              <a:buFont typeface="Arial" panose="020B0604020202020204" pitchFamily="34" charset="0"/>
              <a:buChar char="•"/>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WARC</a:t>
            </a:r>
          </a:p>
          <a:p>
            <a:pPr indent="-228600" defTabSz="914400">
              <a:lnSpc>
                <a:spcPct val="90000"/>
              </a:lnSpc>
              <a:spcBef>
                <a:spcPct val="20000"/>
              </a:spcBef>
              <a:spcAft>
                <a:spcPts val="600"/>
              </a:spcAft>
              <a:buClr>
                <a:schemeClr val="tx2"/>
              </a:buClr>
              <a:buSzPct val="70000"/>
              <a:buFont typeface="Arial" panose="020B0604020202020204" pitchFamily="34" charset="0"/>
              <a:buChar char="•"/>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Statista</a:t>
            </a:r>
          </a:p>
          <a:p>
            <a:pPr indent="-228600" defTabSz="914400">
              <a:lnSpc>
                <a:spcPct val="90000"/>
              </a:lnSpc>
              <a:spcBef>
                <a:spcPct val="20000"/>
              </a:spcBef>
              <a:spcAft>
                <a:spcPts val="600"/>
              </a:spcAft>
              <a:buClr>
                <a:schemeClr val="tx2"/>
              </a:buClr>
              <a:buSzPct val="70000"/>
              <a:buFont typeface="Arial" panose="020B0604020202020204" pitchFamily="34" charset="0"/>
              <a:buChar char="•"/>
            </a:pPr>
            <a:r>
              <a:rPr lang="en-US" dirty="0" err="1">
                <a:ln>
                  <a:solidFill>
                    <a:schemeClr val="bg1">
                      <a:lumMod val="75000"/>
                      <a:lumOff val="25000"/>
                      <a:alpha val="10000"/>
                    </a:schemeClr>
                  </a:solidFill>
                </a:ln>
                <a:effectLst>
                  <a:outerShdw blurRad="9525" dist="25400" dir="14640000" algn="tl" rotWithShape="0">
                    <a:schemeClr val="bg1">
                      <a:alpha val="30000"/>
                    </a:schemeClr>
                  </a:outerShdw>
                </a:effectLst>
              </a:rPr>
              <a:t>Mckinsey</a:t>
            </a: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indent="-228600" defTabSz="914400">
              <a:lnSpc>
                <a:spcPct val="90000"/>
              </a:lnSpc>
              <a:spcBef>
                <a:spcPct val="20000"/>
              </a:spcBef>
              <a:spcAft>
                <a:spcPts val="600"/>
              </a:spcAft>
              <a:buClr>
                <a:schemeClr val="tx2"/>
              </a:buClr>
              <a:buSzPct val="70000"/>
              <a:buFont typeface="Arial" panose="020B0604020202020204" pitchFamily="34" charset="0"/>
              <a:buChar char="•"/>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Audit company – KPMG, Deloitte…</a:t>
            </a:r>
          </a:p>
          <a:p>
            <a:pPr indent="-228600" defTabSz="914400">
              <a:lnSpc>
                <a:spcPct val="90000"/>
              </a:lnSpc>
              <a:spcBef>
                <a:spcPct val="20000"/>
              </a:spcBef>
              <a:spcAft>
                <a:spcPts val="600"/>
              </a:spcAft>
              <a:buClr>
                <a:schemeClr val="tx2"/>
              </a:buClr>
              <a:buSzPct val="70000"/>
              <a:buFont typeface="Arial" panose="020B0604020202020204" pitchFamily="34" charset="0"/>
              <a:buChar char="•"/>
            </a:pP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indent="-228600" defTabSz="914400">
              <a:lnSpc>
                <a:spcPct val="90000"/>
              </a:lnSpc>
              <a:spcBef>
                <a:spcPct val="20000"/>
              </a:spcBef>
              <a:spcAft>
                <a:spcPts val="600"/>
              </a:spcAft>
              <a:buClr>
                <a:schemeClr val="tx2"/>
              </a:buClr>
              <a:buSzPct val="70000"/>
              <a:buFont typeface="Arial" panose="020B0604020202020204" pitchFamily="34" charset="0"/>
              <a:buChar char="•"/>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rPr>
              <a:t>Links to all of these can be found on your Canvas module page under “Reading”</a:t>
            </a:r>
          </a:p>
          <a:p>
            <a:pPr indent="-228600" defTabSz="914400">
              <a:lnSpc>
                <a:spcPct val="90000"/>
              </a:lnSpc>
              <a:spcBef>
                <a:spcPct val="20000"/>
              </a:spcBef>
              <a:spcAft>
                <a:spcPts val="600"/>
              </a:spcAft>
              <a:buClr>
                <a:schemeClr val="tx2"/>
              </a:buClr>
              <a:buSzPct val="70000"/>
              <a:buFont typeface="Arial" panose="020B0604020202020204" pitchFamily="34" charset="0"/>
              <a:buChar char="•"/>
            </a:pP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indent="-228600" defTabSz="914400">
              <a:lnSpc>
                <a:spcPct val="90000"/>
              </a:lnSpc>
              <a:spcBef>
                <a:spcPct val="20000"/>
              </a:spcBef>
              <a:spcAft>
                <a:spcPts val="600"/>
              </a:spcAft>
              <a:buClr>
                <a:schemeClr val="tx2"/>
              </a:buClr>
              <a:buSzPct val="70000"/>
              <a:buFont typeface="Arial" panose="020B0604020202020204" pitchFamily="34" charset="0"/>
              <a:buChar char="•"/>
            </a:pPr>
            <a:r>
              <a:rPr lang="en-US" dirty="0">
                <a:ln>
                  <a:solidFill>
                    <a:schemeClr val="bg1">
                      <a:lumMod val="75000"/>
                      <a:lumOff val="25000"/>
                      <a:alpha val="10000"/>
                    </a:schemeClr>
                  </a:solidFill>
                </a:ln>
                <a:effectLst>
                  <a:outerShdw blurRad="9525" dist="25400" dir="14640000" algn="tl" rotWithShape="0">
                    <a:schemeClr val="bg1">
                      <a:alpha val="30000"/>
                    </a:schemeClr>
                  </a:outerShdw>
                </a:effectLst>
                <a:hlinkClick r:id="rId3"/>
              </a:rPr>
              <a:t>https://herts.instructure.com/courses/94199/modules/items/1867985</a:t>
            </a: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indent="-228600" defTabSz="914400">
              <a:lnSpc>
                <a:spcPct val="90000"/>
              </a:lnSpc>
              <a:spcBef>
                <a:spcPct val="20000"/>
              </a:spcBef>
              <a:spcAft>
                <a:spcPts val="600"/>
              </a:spcAft>
              <a:buClr>
                <a:schemeClr val="tx2"/>
              </a:buClr>
              <a:buSzPct val="70000"/>
              <a:buFont typeface="Arial" panose="020B0604020202020204" pitchFamily="34" charset="0"/>
              <a:buChar char="•"/>
            </a:pPr>
            <a:endParaRPr lang="en-US"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6" name="TextBox 5">
            <a:extLst>
              <a:ext uri="{FF2B5EF4-FFF2-40B4-BE49-F238E27FC236}">
                <a16:creationId xmlns:a16="http://schemas.microsoft.com/office/drawing/2014/main" id="{BAB4829B-A6CA-4452-B395-A623712B2C05}"/>
              </a:ext>
            </a:extLst>
          </p:cNvPr>
          <p:cNvSpPr txBox="1"/>
          <p:nvPr/>
        </p:nvSpPr>
        <p:spPr>
          <a:xfrm>
            <a:off x="1451580" y="2015732"/>
            <a:ext cx="5550355"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endParaRPr lang="en-US" dirty="0"/>
          </a:p>
        </p:txBody>
      </p:sp>
    </p:spTree>
    <p:extLst>
      <p:ext uri="{BB962C8B-B14F-4D97-AF65-F5344CB8AC3E}">
        <p14:creationId xmlns:p14="http://schemas.microsoft.com/office/powerpoint/2010/main" val="401658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D157EE6-123D-AFBD-E100-E63D9F602025}"/>
              </a:ext>
            </a:extLst>
          </p:cNvPr>
          <p:cNvGraphicFramePr>
            <a:graphicFrameLocks noGrp="1"/>
          </p:cNvGraphicFramePr>
          <p:nvPr>
            <p:extLst>
              <p:ext uri="{D42A27DB-BD31-4B8C-83A1-F6EECF244321}">
                <p14:modId xmlns:p14="http://schemas.microsoft.com/office/powerpoint/2010/main" val="2026962299"/>
              </p:ext>
            </p:extLst>
          </p:nvPr>
        </p:nvGraphicFramePr>
        <p:xfrm>
          <a:off x="1503715" y="359734"/>
          <a:ext cx="9226016" cy="5780414"/>
        </p:xfrm>
        <a:graphic>
          <a:graphicData uri="http://schemas.openxmlformats.org/drawingml/2006/table">
            <a:tbl>
              <a:tblPr firstRow="1" firstCol="1" lastRow="1" lastCol="1" bandRow="1" bandCol="1"/>
              <a:tblGrid>
                <a:gridCol w="7711493">
                  <a:extLst>
                    <a:ext uri="{9D8B030D-6E8A-4147-A177-3AD203B41FA5}">
                      <a16:colId xmlns:a16="http://schemas.microsoft.com/office/drawing/2014/main" val="3955438990"/>
                    </a:ext>
                  </a:extLst>
                </a:gridCol>
                <a:gridCol w="1514523">
                  <a:extLst>
                    <a:ext uri="{9D8B030D-6E8A-4147-A177-3AD203B41FA5}">
                      <a16:colId xmlns:a16="http://schemas.microsoft.com/office/drawing/2014/main" val="2114240535"/>
                    </a:ext>
                  </a:extLst>
                </a:gridCol>
              </a:tblGrid>
              <a:tr h="472999">
                <a:tc>
                  <a:txBody>
                    <a:bodyPr/>
                    <a:lstStyle/>
                    <a:p>
                      <a:pPr algn="l" fontAlgn="t">
                        <a:lnSpc>
                          <a:spcPct val="110000"/>
                        </a:lnSpc>
                        <a:spcBef>
                          <a:spcPts val="400"/>
                        </a:spcBef>
                        <a:spcAft>
                          <a:spcPts val="400"/>
                        </a:spcAft>
                      </a:pPr>
                      <a:r>
                        <a:rPr lang="en-GB" sz="16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Sections of the assignment breakdown</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l" fontAlgn="t">
                        <a:spcBef>
                          <a:spcPts val="400"/>
                        </a:spcBef>
                        <a:spcAft>
                          <a:spcPts val="400"/>
                        </a:spcAft>
                      </a:pPr>
                      <a:r>
                        <a:rPr lang="en-GB" sz="16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Weighting</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768217300"/>
                  </a:ext>
                </a:extLst>
              </a:tr>
              <a:tr h="438741">
                <a:tc>
                  <a:txBody>
                    <a:bodyPr/>
                    <a:lstStyle/>
                    <a:p>
                      <a:pPr marL="457200" marR="109728" algn="l" fontAlgn="t">
                        <a:spcBef>
                          <a:spcPts val="200"/>
                        </a:spcBef>
                        <a:spcAft>
                          <a:spcPts val="200"/>
                        </a:spcAft>
                      </a:pPr>
                      <a:r>
                        <a:rPr lang="en-GB" sz="16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Delivery = 30pts</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spcBef>
                          <a:spcPts val="0"/>
                        </a:spcBef>
                        <a:spcAft>
                          <a:spcPts val="0"/>
                        </a:spcAft>
                      </a:pPr>
                      <a:r>
                        <a:rPr lang="en-GB"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36858091"/>
                  </a:ext>
                </a:extLst>
              </a:tr>
              <a:tr h="1981012">
                <a:tc>
                  <a:txBody>
                    <a:bodyPr/>
                    <a:lstStyle/>
                    <a:p>
                      <a:pPr algn="l" fontAlgn="t">
                        <a:spcBef>
                          <a:spcPts val="0"/>
                        </a:spcBef>
                        <a:spcAft>
                          <a:spcPts val="0"/>
                        </a:spcAft>
                      </a:pPr>
                      <a:r>
                        <a:rPr lang="en-GB" sz="1600" b="1"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Presentation and Structure</a:t>
                      </a:r>
                      <a:endParaRPr lang="en-GB" sz="3600" b="0" i="0" u="none" strike="noStrike" dirty="0">
                        <a:effectLst/>
                        <a:latin typeface="Arial" panose="020B0604020202020204" pitchFamily="34" charset="0"/>
                      </a:endParaRPr>
                    </a:p>
                    <a:p>
                      <a:pPr algn="l" fontAlgn="t">
                        <a:spcBef>
                          <a:spcPts val="0"/>
                        </a:spcBef>
                        <a:spcAft>
                          <a:spcPts val="0"/>
                        </a:spcAft>
                      </a:pPr>
                      <a:r>
                        <a:rPr lang="en-GB" sz="1600" b="0" i="0" u="none" strike="noStrike" dirty="0">
                          <a:solidFill>
                            <a:srgbClr val="000000"/>
                          </a:solidFill>
                          <a:effectLst/>
                          <a:latin typeface="Arial" panose="020B0604020202020204" pitchFamily="34" charset="0"/>
                          <a:ea typeface="Times New Roman" panose="02020603050405020304" pitchFamily="18" charset="0"/>
                          <a:cs typeface="Segoe UI" panose="020B0502040204020203" pitchFamily="34" charset="0"/>
                        </a:rPr>
                        <a:t>Quality of voice, appropriacy of body language and dress style, clarity of delivery, and quality of slides content</a:t>
                      </a:r>
                      <a:endParaRPr lang="en-GB" sz="3600" b="0" i="0" u="none" strike="noStrike" dirty="0">
                        <a:effectLst/>
                        <a:latin typeface="Arial" panose="020B0604020202020204" pitchFamily="34" charset="0"/>
                      </a:endParaRPr>
                    </a:p>
                    <a:p>
                      <a:pPr marL="347472" indent="-347472" algn="l" fontAlgn="t">
                        <a:spcBef>
                          <a:spcPts val="0"/>
                        </a:spcBef>
                        <a:spcAft>
                          <a:spcPts val="0"/>
                        </a:spcAft>
                      </a:pP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slides with Notes pages excluding title slides and reference list Plus </a:t>
                      </a:r>
                      <a:endParaRPr lang="en-GB" sz="3600" b="0" i="0" u="none" strike="noStrike" dirty="0">
                        <a:effectLst/>
                        <a:latin typeface="Arial" panose="020B0604020202020204" pitchFamily="34" charset="0"/>
                      </a:endParaRPr>
                    </a:p>
                    <a:p>
                      <a:pPr marL="347472" indent="-347472" algn="l" fontAlgn="t">
                        <a:spcBef>
                          <a:spcPts val="0"/>
                        </a:spcBef>
                        <a:spcAft>
                          <a:spcPts val="0"/>
                        </a:spcAft>
                      </a:pP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Professional cover page listing group members by ID only </a:t>
                      </a:r>
                      <a:endParaRPr lang="en-GB" sz="3600" b="0" i="0" u="none" strike="noStrike" dirty="0">
                        <a:effectLst/>
                        <a:latin typeface="Arial" panose="020B0604020202020204" pitchFamily="34" charset="0"/>
                      </a:endParaRPr>
                    </a:p>
                    <a:p>
                      <a:pPr marL="347472" indent="-347472" algn="l" fontAlgn="t">
                        <a:spcBef>
                          <a:spcPts val="0"/>
                        </a:spcBef>
                        <a:spcAft>
                          <a:spcPts val="0"/>
                        </a:spcAft>
                      </a:pP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Reference list (may be more than one slide)</a:t>
                      </a:r>
                      <a:endParaRPr lang="en-GB" sz="3600" b="0" i="0" u="none" strike="noStrike" dirty="0">
                        <a:effectLst/>
                        <a:latin typeface="Arial" panose="020B0604020202020204" pitchFamily="34" charset="0"/>
                      </a:endParaRPr>
                    </a:p>
                    <a:p>
                      <a:pPr marL="347472" indent="-347472" algn="l" fontAlgn="t">
                        <a:spcBef>
                          <a:spcPts val="0"/>
                        </a:spcBef>
                        <a:spcAft>
                          <a:spcPts val="0"/>
                        </a:spcAft>
                      </a:pP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List of credits by student ID - who contributed and how</a:t>
                      </a:r>
                      <a:endParaRPr lang="en-GB" sz="3600" b="0" i="0" u="none" strike="noStrike" dirty="0">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15 pts</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8812394"/>
                  </a:ext>
                </a:extLst>
              </a:tr>
              <a:tr h="2049277">
                <a:tc>
                  <a:txBody>
                    <a:bodyPr/>
                    <a:lstStyle/>
                    <a:p>
                      <a:pPr algn="l" fontAlgn="t">
                        <a:spcBef>
                          <a:spcPts val="0"/>
                        </a:spcBef>
                        <a:spcAft>
                          <a:spcPts val="0"/>
                        </a:spcAft>
                      </a:pPr>
                      <a:r>
                        <a:rPr lang="en-GB" sz="1600" b="1"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Intellectual Curiosity</a:t>
                      </a:r>
                      <a:endParaRPr lang="en-GB" sz="3600" b="0" i="0" u="none" strike="noStrike" dirty="0">
                        <a:effectLst/>
                        <a:latin typeface="Arial" panose="020B0604020202020204" pitchFamily="34" charset="0"/>
                      </a:endParaRPr>
                    </a:p>
                    <a:p>
                      <a:pPr marR="109728" algn="l" fontAlgn="t">
                        <a:spcBef>
                          <a:spcPts val="200"/>
                        </a:spcBef>
                        <a:spcAft>
                          <a:spcPts val="200"/>
                        </a:spcAft>
                      </a:pPr>
                      <a:r>
                        <a:rPr lang="en-GB" sz="16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Follows Harvard referencing style for in-text citation &amp; Reference list. </a:t>
                      </a:r>
                      <a:endParaRPr lang="en-GB" sz="3600" b="0" i="0" u="none" strike="noStrike" dirty="0">
                        <a:effectLst/>
                        <a:latin typeface="Arial" panose="020B0604020202020204" pitchFamily="34" charset="0"/>
                      </a:endParaRPr>
                    </a:p>
                    <a:p>
                      <a:pPr marL="347472" marR="109728" indent="-347472" algn="l" fontAlgn="t">
                        <a:spcBef>
                          <a:spcPts val="200"/>
                        </a:spcBef>
                        <a:spcAft>
                          <a:spcPts val="200"/>
                        </a:spcAft>
                      </a:pPr>
                      <a:r>
                        <a:rPr lang="en-GB" sz="16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Uses marketing databases </a:t>
                      </a:r>
                      <a:endParaRPr lang="en-GB" sz="3600" b="0" i="0" u="none" strike="noStrike" dirty="0">
                        <a:effectLst/>
                        <a:latin typeface="Arial" panose="020B0604020202020204" pitchFamily="34" charset="0"/>
                      </a:endParaRPr>
                    </a:p>
                    <a:p>
                      <a:pPr marL="347472" marR="109728" indent="-347472" algn="l" fontAlgn="t">
                        <a:spcBef>
                          <a:spcPts val="200"/>
                        </a:spcBef>
                        <a:spcAft>
                          <a:spcPts val="200"/>
                        </a:spcAft>
                      </a:pPr>
                      <a:r>
                        <a:rPr lang="en-GB" sz="16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Includes a range of relevant information from quality sources e.g., Business Toolkit, business pages of broadsheets </a:t>
                      </a:r>
                      <a:endParaRPr lang="en-GB" sz="3600" b="0" i="0" u="none" strike="noStrike" dirty="0">
                        <a:effectLst/>
                        <a:latin typeface="Arial" panose="020B0604020202020204" pitchFamily="34" charset="0"/>
                      </a:endParaRPr>
                    </a:p>
                    <a:p>
                      <a:pPr marL="347472" marR="109728" indent="-347472" algn="l" fontAlgn="t">
                        <a:spcBef>
                          <a:spcPts val="200"/>
                        </a:spcBef>
                        <a:spcAft>
                          <a:spcPts val="200"/>
                        </a:spcAft>
                      </a:pPr>
                      <a:r>
                        <a:rPr lang="en-GB" sz="16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Includes appropriate academic referencing (minimum 5 + secondary source 5)</a:t>
                      </a:r>
                      <a:endParaRPr lang="en-GB" sz="3600" b="0" i="0" u="none" strike="noStrike" dirty="0">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0000"/>
                        </a:lnSpc>
                        <a:spcBef>
                          <a:spcPts val="200"/>
                        </a:spcBef>
                        <a:spcAft>
                          <a:spcPts val="400"/>
                        </a:spcAft>
                      </a:pPr>
                      <a:r>
                        <a:rPr lang="en-GB"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10 pts</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064131"/>
                  </a:ext>
                </a:extLst>
              </a:tr>
              <a:tr h="838385">
                <a:tc>
                  <a:txBody>
                    <a:bodyPr/>
                    <a:lstStyle/>
                    <a:p>
                      <a:pPr algn="l" fontAlgn="t">
                        <a:spcBef>
                          <a:spcPts val="0"/>
                        </a:spcBef>
                        <a:spcAft>
                          <a:spcPts val="0"/>
                        </a:spcAft>
                      </a:pPr>
                      <a:r>
                        <a:rPr lang="en-GB" sz="16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Teamwork</a:t>
                      </a:r>
                      <a:endParaRPr lang="en-GB" sz="3600" b="0" i="0" u="none" strike="noStrike">
                        <a:effectLst/>
                        <a:latin typeface="Arial" panose="020B0604020202020204" pitchFamily="34" charset="0"/>
                      </a:endParaRPr>
                    </a:p>
                    <a:p>
                      <a:pPr marR="109728" algn="l" fontAlgn="t">
                        <a:spcBef>
                          <a:spcPts val="200"/>
                        </a:spcBef>
                        <a:spcAft>
                          <a:spcPts val="200"/>
                        </a:spcAft>
                      </a:pPr>
                      <a:r>
                        <a:rPr lang="en-GB"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Evidence of cohesive preparation, team building, communications, team cooperation, contribution and participation during the presentation</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0000"/>
                        </a:lnSpc>
                        <a:spcBef>
                          <a:spcPts val="200"/>
                        </a:spcBef>
                        <a:spcAft>
                          <a:spcPts val="400"/>
                        </a:spcAft>
                      </a:pPr>
                      <a:r>
                        <a:rPr lang="en-GB" sz="16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10 pts</a:t>
                      </a:r>
                      <a:endParaRPr lang="en-GB" sz="3600" b="0" i="0" u="none" strike="noStrike" dirty="0">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392008"/>
                  </a:ext>
                </a:extLst>
              </a:tr>
            </a:tbl>
          </a:graphicData>
        </a:graphic>
      </p:graphicFrame>
    </p:spTree>
    <p:extLst>
      <p:ext uri="{BB962C8B-B14F-4D97-AF65-F5344CB8AC3E}">
        <p14:creationId xmlns:p14="http://schemas.microsoft.com/office/powerpoint/2010/main" val="494615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D157EE6-123D-AFBD-E100-E63D9F602025}"/>
              </a:ext>
            </a:extLst>
          </p:cNvPr>
          <p:cNvGraphicFramePr>
            <a:graphicFrameLocks noGrp="1"/>
          </p:cNvGraphicFramePr>
          <p:nvPr>
            <p:extLst>
              <p:ext uri="{D42A27DB-BD31-4B8C-83A1-F6EECF244321}">
                <p14:modId xmlns:p14="http://schemas.microsoft.com/office/powerpoint/2010/main" val="2705888960"/>
              </p:ext>
            </p:extLst>
          </p:nvPr>
        </p:nvGraphicFramePr>
        <p:xfrm>
          <a:off x="821804" y="32789"/>
          <a:ext cx="10579260" cy="6825211"/>
        </p:xfrm>
        <a:graphic>
          <a:graphicData uri="http://schemas.openxmlformats.org/drawingml/2006/table">
            <a:tbl>
              <a:tblPr firstRow="1" firstCol="1" lastRow="1" lastCol="1" bandRow="1" bandCol="1"/>
              <a:tblGrid>
                <a:gridCol w="9039827">
                  <a:extLst>
                    <a:ext uri="{9D8B030D-6E8A-4147-A177-3AD203B41FA5}">
                      <a16:colId xmlns:a16="http://schemas.microsoft.com/office/drawing/2014/main" val="3955438990"/>
                    </a:ext>
                  </a:extLst>
                </a:gridCol>
                <a:gridCol w="1539433">
                  <a:extLst>
                    <a:ext uri="{9D8B030D-6E8A-4147-A177-3AD203B41FA5}">
                      <a16:colId xmlns:a16="http://schemas.microsoft.com/office/drawing/2014/main" val="2114240535"/>
                    </a:ext>
                  </a:extLst>
                </a:gridCol>
              </a:tblGrid>
              <a:tr h="346320">
                <a:tc>
                  <a:txBody>
                    <a:bodyPr/>
                    <a:lstStyle/>
                    <a:p>
                      <a:pPr algn="l" fontAlgn="t">
                        <a:lnSpc>
                          <a:spcPct val="110000"/>
                        </a:lnSpc>
                        <a:spcBef>
                          <a:spcPts val="400"/>
                        </a:spcBef>
                        <a:spcAft>
                          <a:spcPts val="400"/>
                        </a:spcAft>
                      </a:pPr>
                      <a:r>
                        <a:rPr lang="en-GB" sz="16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Sections of the assignment breakdown</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l" fontAlgn="t">
                        <a:spcBef>
                          <a:spcPts val="400"/>
                        </a:spcBef>
                        <a:spcAft>
                          <a:spcPts val="400"/>
                        </a:spcAft>
                      </a:pPr>
                      <a:r>
                        <a:rPr lang="en-GB" sz="16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Weighting</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768217300"/>
                  </a:ext>
                </a:extLst>
              </a:tr>
              <a:tr h="283301">
                <a:tc>
                  <a:txBody>
                    <a:bodyPr/>
                    <a:lstStyle/>
                    <a:p>
                      <a:pPr marL="457200" marR="109728" algn="l" fontAlgn="t">
                        <a:spcBef>
                          <a:spcPts val="200"/>
                        </a:spcBef>
                        <a:spcAft>
                          <a:spcPts val="200"/>
                        </a:spcAft>
                      </a:pPr>
                      <a:r>
                        <a:rPr lang="en-GB" sz="16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Content = 70 pts</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spcBef>
                          <a:spcPts val="0"/>
                        </a:spcBef>
                        <a:spcAft>
                          <a:spcPts val="0"/>
                        </a:spcAft>
                      </a:pPr>
                      <a:r>
                        <a:rPr lang="en-GB" sz="16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3600" b="0" i="0" u="none" strike="noStrike" dirty="0">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302793757"/>
                  </a:ext>
                </a:extLst>
              </a:tr>
              <a:tr h="2268463">
                <a:tc>
                  <a:txBody>
                    <a:bodyPr/>
                    <a:lstStyle/>
                    <a:p>
                      <a:pPr algn="l" fontAlgn="t">
                        <a:spcBef>
                          <a:spcPts val="0"/>
                        </a:spcBef>
                        <a:spcAft>
                          <a:spcPts val="0"/>
                        </a:spcAft>
                      </a:pPr>
                      <a:r>
                        <a:rPr lang="en-GB" sz="1600" b="1"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Content and Findings</a:t>
                      </a:r>
                      <a:endParaRPr lang="en-GB" sz="3600" b="0" i="0" u="none" strike="noStrike" dirty="0">
                        <a:effectLst/>
                        <a:latin typeface="Arial" panose="020B0604020202020204" pitchFamily="34" charset="0"/>
                      </a:endParaRPr>
                    </a:p>
                    <a:p>
                      <a:pPr algn="l" fontAlgn="t">
                        <a:spcBef>
                          <a:spcPts val="0"/>
                        </a:spcBef>
                        <a:spcAft>
                          <a:spcPts val="0"/>
                        </a:spcAft>
                      </a:pP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Content included – Provided task required on the assignment brief and use of concept taught on the module. Undertakes comprehensive market research by applying appropriate models to complete a marketing audit. </a:t>
                      </a:r>
                      <a:endParaRPr lang="en-GB" sz="3600" b="0" i="0" u="none" strike="noStrike" dirty="0">
                        <a:effectLst/>
                        <a:latin typeface="Arial" panose="020B0604020202020204" pitchFamily="34" charset="0"/>
                      </a:endParaRPr>
                    </a:p>
                    <a:p>
                      <a:pPr algn="l" fontAlgn="t">
                        <a:spcBef>
                          <a:spcPts val="0"/>
                        </a:spcBef>
                        <a:spcAft>
                          <a:spcPts val="0"/>
                        </a:spcAft>
                      </a:pPr>
                      <a:r>
                        <a:rPr lang="en-GB" sz="16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3600" b="0" i="0" u="none" strike="noStrike" dirty="0">
                        <a:effectLst/>
                        <a:latin typeface="Arial" panose="020B0604020202020204" pitchFamily="34" charset="0"/>
                      </a:endParaRPr>
                    </a:p>
                    <a:p>
                      <a:pPr algn="l" fontAlgn="t">
                        <a:spcBef>
                          <a:spcPts val="0"/>
                        </a:spcBef>
                        <a:spcAft>
                          <a:spcPts val="0"/>
                        </a:spcAft>
                      </a:pP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Must cover:</a:t>
                      </a:r>
                      <a:b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Market trends, competition, supply and distribution</a:t>
                      </a:r>
                      <a:b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The segmentation of customers available to target</a:t>
                      </a:r>
                      <a:b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The significant factors affecting the organisation</a:t>
                      </a:r>
                      <a:b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The business capabilities</a:t>
                      </a:r>
                      <a:b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The key opportunities</a:t>
                      </a:r>
                      <a:b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Any relevant ethical or CSR factors</a:t>
                      </a:r>
                      <a:endParaRPr lang="en-GB" sz="3600" b="0" i="0" u="none" strike="noStrike" dirty="0">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25 pts</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896205"/>
                  </a:ext>
                </a:extLst>
              </a:tr>
              <a:tr h="988453">
                <a:tc>
                  <a:txBody>
                    <a:bodyPr/>
                    <a:lstStyle/>
                    <a:p>
                      <a:pPr algn="l" fontAlgn="t">
                        <a:spcBef>
                          <a:spcPts val="0"/>
                        </a:spcBef>
                        <a:spcAft>
                          <a:spcPts val="0"/>
                        </a:spcAft>
                      </a:pPr>
                      <a:r>
                        <a:rPr lang="en-GB" sz="16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Business Application</a:t>
                      </a:r>
                      <a:endParaRPr lang="en-GB" sz="3600" b="0" i="0" u="none" strike="noStrike">
                        <a:effectLst/>
                        <a:latin typeface="Arial" panose="020B0604020202020204" pitchFamily="34" charset="0"/>
                      </a:endParaRPr>
                    </a:p>
                    <a:p>
                      <a:pPr marL="347472" indent="-347472" algn="l" fontAlgn="t">
                        <a:spcBef>
                          <a:spcPts val="0"/>
                        </a:spcBef>
                        <a:spcAft>
                          <a:spcPts val="0"/>
                        </a:spcAft>
                      </a:pPr>
                      <a:r>
                        <a:rPr lang="en-GB" sz="16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Demonstrates a detailed ideation process that is evidenced and supported by market research.</a:t>
                      </a:r>
                      <a:endParaRPr lang="en-GB" sz="3600" b="0" i="0" u="none" strike="noStrike">
                        <a:effectLst/>
                        <a:latin typeface="Arial" panose="020B0604020202020204" pitchFamily="34" charset="0"/>
                      </a:endParaRPr>
                    </a:p>
                    <a:p>
                      <a:pPr marL="347472" marR="109728" indent="-347472" algn="l" fontAlgn="t">
                        <a:spcBef>
                          <a:spcPts val="200"/>
                        </a:spcBef>
                        <a:spcAft>
                          <a:spcPts val="200"/>
                        </a:spcAft>
                      </a:pPr>
                      <a:r>
                        <a:rPr lang="en-GB" sz="16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Indicates the process of innovation and business model development to create new ventures, products and services in response to growth opportunities.</a:t>
                      </a:r>
                      <a:r>
                        <a:rPr lang="en-GB"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
                      </a:r>
                      <a:br>
                        <a:rPr lang="en-GB" sz="1600" b="0" i="0" u="none" strike="noStrike">
                          <a:effectLst/>
                          <a:latin typeface="Arial" panose="020B0604020202020204" pitchFamily="34" charset="0"/>
                          <a:ea typeface="Times New Roman" panose="02020603050405020304" pitchFamily="18" charset="0"/>
                          <a:cs typeface="Times New Roman" panose="02020603050405020304" pitchFamily="18" charset="0"/>
                        </a:rPr>
                      </a:br>
                      <a:r>
                        <a:rPr lang="en-GB" sz="16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Summarises three ideas.</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600" b="0" i="0" u="none" strike="noStrike">
                          <a:effectLst/>
                          <a:latin typeface="Arial" panose="020B0604020202020204" pitchFamily="34" charset="0"/>
                          <a:ea typeface="Times New Roman" panose="02020603050405020304" pitchFamily="18" charset="0"/>
                          <a:cs typeface="Times New Roman" panose="02020603050405020304" pitchFamily="18" charset="0"/>
                        </a:rPr>
                        <a:t>20 pts</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801767"/>
                  </a:ext>
                </a:extLst>
              </a:tr>
              <a:tr h="1172888">
                <a:tc>
                  <a:txBody>
                    <a:bodyPr/>
                    <a:lstStyle/>
                    <a:p>
                      <a:pPr algn="l" fontAlgn="t">
                        <a:spcBef>
                          <a:spcPts val="0"/>
                        </a:spcBef>
                        <a:spcAft>
                          <a:spcPts val="0"/>
                        </a:spcAft>
                      </a:pPr>
                      <a:r>
                        <a:rPr lang="en-GB" sz="16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Discussion and Analysis</a:t>
                      </a:r>
                      <a:endParaRPr lang="en-GB" sz="3600" b="0" i="0" u="none" strike="noStrike">
                        <a:effectLst/>
                        <a:latin typeface="Arial" panose="020B0604020202020204" pitchFamily="34" charset="0"/>
                      </a:endParaRPr>
                    </a:p>
                    <a:p>
                      <a:pPr marL="347472" indent="-347472" algn="l" fontAlgn="t">
                        <a:spcBef>
                          <a:spcPts val="0"/>
                        </a:spcBef>
                        <a:spcAft>
                          <a:spcPts val="0"/>
                        </a:spcAft>
                      </a:pPr>
                      <a:r>
                        <a:rPr lang="en-GB" sz="16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Demonstrate logical Line of argument and critical analysis</a:t>
                      </a:r>
                      <a:endParaRPr lang="en-GB" sz="3600" b="0" i="0" u="none" strike="noStrike">
                        <a:effectLst/>
                        <a:latin typeface="Arial" panose="020B0604020202020204" pitchFamily="34" charset="0"/>
                      </a:endParaRPr>
                    </a:p>
                    <a:p>
                      <a:pPr marL="347472" indent="-347472" algn="l" fontAlgn="t">
                        <a:spcBef>
                          <a:spcPts val="0"/>
                        </a:spcBef>
                        <a:spcAft>
                          <a:spcPts val="0"/>
                        </a:spcAft>
                      </a:pPr>
                      <a:r>
                        <a:rPr lang="en-GB" sz="16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Provides insights from market research. </a:t>
                      </a:r>
                      <a:endParaRPr lang="en-GB" sz="3600" b="0" i="0" u="none" strike="noStrike">
                        <a:effectLst/>
                        <a:latin typeface="Arial" panose="020B0604020202020204" pitchFamily="34" charset="0"/>
                      </a:endParaRPr>
                    </a:p>
                    <a:p>
                      <a:pPr marL="347472" indent="-347472" algn="l" fontAlgn="t">
                        <a:spcBef>
                          <a:spcPts val="0"/>
                        </a:spcBef>
                        <a:spcAft>
                          <a:spcPts val="0"/>
                        </a:spcAft>
                      </a:pPr>
                      <a:r>
                        <a:rPr lang="en-GB" sz="16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Evaluates appropriate opportunities for new product/service/venture development based on market research. </a:t>
                      </a:r>
                      <a:endParaRPr lang="en-GB" sz="3600" b="0" i="0" u="none" strike="noStrike">
                        <a:effectLst/>
                        <a:latin typeface="Arial" panose="020B0604020202020204" pitchFamily="34" charset="0"/>
                      </a:endParaRPr>
                    </a:p>
                    <a:p>
                      <a:pPr marL="347472" indent="-347472" algn="l" fontAlgn="t">
                        <a:spcBef>
                          <a:spcPts val="0"/>
                        </a:spcBef>
                        <a:spcAft>
                          <a:spcPts val="0"/>
                        </a:spcAft>
                      </a:pPr>
                      <a:r>
                        <a:rPr lang="en-GB" sz="16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Evaluates and demonstrate understanding of the client company/context in terms of strategic marketing.</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GB" sz="16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20 pts</a:t>
                      </a:r>
                      <a:endParaRPr lang="en-GB" sz="3600" b="0" i="0" u="none" strike="noStrike" dirty="0">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016443"/>
                  </a:ext>
                </a:extLst>
              </a:tr>
              <a:tr h="305421">
                <a:tc>
                  <a:txBody>
                    <a:bodyPr/>
                    <a:lstStyle/>
                    <a:p>
                      <a:pPr marR="109728" algn="l" fontAlgn="t">
                        <a:spcBef>
                          <a:spcPts val="200"/>
                        </a:spcBef>
                        <a:spcAft>
                          <a:spcPts val="200"/>
                        </a:spcAft>
                      </a:pPr>
                      <a:r>
                        <a:rPr lang="en-GB" sz="16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GB" sz="3600" b="0" i="0" u="none" strike="noStrike">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t">
                        <a:lnSpc>
                          <a:spcPct val="110000"/>
                        </a:lnSpc>
                        <a:spcBef>
                          <a:spcPts val="200"/>
                        </a:spcBef>
                        <a:spcAft>
                          <a:spcPts val="400"/>
                        </a:spcAft>
                      </a:pPr>
                      <a:r>
                        <a:rPr lang="en-GB" sz="1600" b="0" i="0"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100pts</a:t>
                      </a:r>
                      <a:endParaRPr lang="en-GB" sz="3600" b="0" i="0" u="none" strike="noStrike" dirty="0">
                        <a:effectLst/>
                        <a:latin typeface="Arial" panose="020B0604020202020204" pitchFamily="34" charset="0"/>
                      </a:endParaRPr>
                    </a:p>
                  </a:txBody>
                  <a:tcPr marL="30260" marR="30260" marT="42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83927012"/>
                  </a:ext>
                </a:extLst>
              </a:tr>
            </a:tbl>
          </a:graphicData>
        </a:graphic>
      </p:graphicFrame>
    </p:spTree>
    <p:extLst>
      <p:ext uri="{BB962C8B-B14F-4D97-AF65-F5344CB8AC3E}">
        <p14:creationId xmlns:p14="http://schemas.microsoft.com/office/powerpoint/2010/main" val="2478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15B46-1D2E-4383-8663-70314574DED5}"/>
              </a:ext>
            </a:extLst>
          </p:cNvPr>
          <p:cNvSpPr>
            <a:spLocks noGrp="1"/>
          </p:cNvSpPr>
          <p:nvPr>
            <p:ph type="title"/>
          </p:nvPr>
        </p:nvSpPr>
        <p:spPr>
          <a:xfrm>
            <a:off x="686834" y="1153572"/>
            <a:ext cx="3200400" cy="4461163"/>
          </a:xfrm>
        </p:spPr>
        <p:txBody>
          <a:bodyPr>
            <a:normAutofit/>
          </a:bodyPr>
          <a:lstStyle/>
          <a:p>
            <a:pPr marL="342900" indent="-342900">
              <a:spcBef>
                <a:spcPts val="1000"/>
              </a:spcBef>
            </a:pPr>
            <a:r>
              <a:rPr lang="en-GB" b="1">
                <a:solidFill>
                  <a:srgbClr val="FFFFFF"/>
                </a:solidFill>
                <a:ea typeface="+mn-ea"/>
                <a:cs typeface="+mn-cs"/>
              </a:rPr>
              <a:t>A REMINDER ABOUT Academic Integrity </a:t>
            </a:r>
            <a:r>
              <a:rPr lang="en-GB">
                <a:solidFill>
                  <a:srgbClr val="FFFFFF"/>
                </a:solidFill>
                <a:ea typeface="+mn-ea"/>
                <a:cs typeface="+mn-cs"/>
              </a:rPr>
              <a:t/>
            </a:r>
            <a:br>
              <a:rPr lang="en-GB">
                <a:solidFill>
                  <a:srgbClr val="FFFFFF"/>
                </a:solidFill>
                <a:ea typeface="+mn-ea"/>
                <a:cs typeface="+mn-cs"/>
              </a:rPr>
            </a:b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60C4352-2A21-4E72-AD41-E3F46CBD4A19}"/>
              </a:ext>
            </a:extLst>
          </p:cNvPr>
          <p:cNvSpPr>
            <a:spLocks noGrp="1"/>
          </p:cNvSpPr>
          <p:nvPr>
            <p:ph idx="1"/>
          </p:nvPr>
        </p:nvSpPr>
        <p:spPr>
          <a:xfrm>
            <a:off x="4397830" y="402772"/>
            <a:ext cx="6955970" cy="5774192"/>
          </a:xfrm>
        </p:spPr>
        <p:txBody>
          <a:bodyPr anchor="ctr">
            <a:normAutofit/>
          </a:bodyPr>
          <a:lstStyle/>
          <a:p>
            <a:pPr marL="0" indent="0">
              <a:buNone/>
            </a:pPr>
            <a:r>
              <a:rPr lang="en-GB" sz="2000" dirty="0"/>
              <a:t>Taken from the CASE (2021) online resources:</a:t>
            </a:r>
          </a:p>
          <a:p>
            <a:endParaRPr lang="en-GB" sz="2000" dirty="0"/>
          </a:p>
          <a:p>
            <a:r>
              <a:rPr lang="en-GB" sz="2000" dirty="0"/>
              <a:t>Academic integrity is the ‘</a:t>
            </a:r>
            <a:r>
              <a:rPr lang="en-GB" sz="2000" b="1" dirty="0"/>
              <a:t>moral code</a:t>
            </a:r>
            <a:r>
              <a:rPr lang="en-GB" sz="2000" dirty="0"/>
              <a:t>’ of academic life, based on </a:t>
            </a:r>
            <a:r>
              <a:rPr lang="en-GB" sz="2000" i="1" dirty="0"/>
              <a:t>accepted conventions of good academic practice</a:t>
            </a:r>
            <a:r>
              <a:rPr lang="en-GB" sz="2000" dirty="0"/>
              <a:t>. </a:t>
            </a:r>
          </a:p>
          <a:p>
            <a:r>
              <a:rPr lang="en-GB" sz="2000" dirty="0"/>
              <a:t>The fundamental concept of academic integrity is </a:t>
            </a:r>
            <a:r>
              <a:rPr lang="en-GB" sz="2000" b="1" u="sng" dirty="0"/>
              <a:t>honesty</a:t>
            </a:r>
            <a:r>
              <a:rPr lang="en-GB" sz="2000" dirty="0"/>
              <a:t> - being honest in how you conduct research and in what you do and/or submit as written, oral and creative work. </a:t>
            </a:r>
          </a:p>
          <a:p>
            <a:r>
              <a:rPr lang="en-GB" sz="2000" dirty="0"/>
              <a:t>It means being </a:t>
            </a:r>
            <a:r>
              <a:rPr lang="en-GB" sz="2000" b="1" dirty="0"/>
              <a:t>ethical and fair</a:t>
            </a:r>
            <a:r>
              <a:rPr lang="en-GB" sz="2000" dirty="0"/>
              <a:t>, with all students judged on their </a:t>
            </a:r>
            <a:r>
              <a:rPr lang="en-GB" sz="2000" b="1" dirty="0"/>
              <a:t>own ability</a:t>
            </a:r>
            <a:r>
              <a:rPr lang="en-GB" sz="2000" dirty="0"/>
              <a:t>. Students are not allowed to: </a:t>
            </a:r>
          </a:p>
          <a:p>
            <a:pPr marL="0" indent="0">
              <a:buNone/>
            </a:pPr>
            <a:r>
              <a:rPr lang="en-GB" sz="2000" dirty="0" err="1"/>
              <a:t>i</a:t>
            </a:r>
            <a:r>
              <a:rPr lang="en-GB" sz="2000" dirty="0"/>
              <a:t>. </a:t>
            </a:r>
            <a:r>
              <a:rPr lang="en-GB" sz="2000" b="1" dirty="0"/>
              <a:t>Unfairly create an advantage </a:t>
            </a:r>
            <a:r>
              <a:rPr lang="en-GB" sz="2000" dirty="0"/>
              <a:t>over others (e.g. by cheating, plagiarism or any other type of fraud, including buying essays from essay mills)</a:t>
            </a:r>
          </a:p>
          <a:p>
            <a:pPr marL="0" indent="0">
              <a:buNone/>
            </a:pPr>
            <a:r>
              <a:rPr lang="en-GB" sz="2000" dirty="0"/>
              <a:t>ii. Affect the </a:t>
            </a:r>
            <a:r>
              <a:rPr lang="en-GB" sz="2000" b="1" dirty="0"/>
              <a:t>integrity of the assessment process</a:t>
            </a:r>
          </a:p>
          <a:p>
            <a:pPr marL="0" indent="0">
              <a:buNone/>
            </a:pPr>
            <a:r>
              <a:rPr lang="en-GB" sz="2000" dirty="0"/>
              <a:t>iii. Diminish the </a:t>
            </a:r>
            <a:r>
              <a:rPr lang="en-GB" sz="2000" b="1" dirty="0"/>
              <a:t>quality, validity or reliability </a:t>
            </a:r>
            <a:r>
              <a:rPr lang="en-GB" sz="2000" dirty="0"/>
              <a:t>of UH degrees.</a:t>
            </a:r>
          </a:p>
          <a:p>
            <a:endParaRPr lang="en-GB" sz="2000" dirty="0"/>
          </a:p>
        </p:txBody>
      </p:sp>
    </p:spTree>
    <p:extLst>
      <p:ext uri="{BB962C8B-B14F-4D97-AF65-F5344CB8AC3E}">
        <p14:creationId xmlns:p14="http://schemas.microsoft.com/office/powerpoint/2010/main" val="2252021963"/>
      </p:ext>
    </p:extLst>
  </p:cSld>
  <p:clrMapOvr>
    <a:masterClrMapping/>
  </p:clrMapOvr>
  <mc:AlternateContent xmlns:mc="http://schemas.openxmlformats.org/markup-compatibility/2006" xmlns:p14="http://schemas.microsoft.com/office/powerpoint/2010/main">
    <mc:Choice Requires="p14">
      <p:transition spd="slow" p14:dur="2000" advTm="165384"/>
    </mc:Choice>
    <mc:Fallback xmlns="">
      <p:transition spd="slow" advTm="16538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CA3F1A-B239-3B26-2E57-595603ABAB80}"/>
              </a:ext>
            </a:extLst>
          </p:cNvPr>
          <p:cNvPicPr>
            <a:picLocks noChangeAspect="1"/>
          </p:cNvPicPr>
          <p:nvPr/>
        </p:nvPicPr>
        <p:blipFill rotWithShape="1">
          <a:blip r:embed="rId2"/>
          <a:srcRect l="55362" t="12690" b="23626"/>
          <a:stretch/>
        </p:blipFill>
        <p:spPr>
          <a:xfrm>
            <a:off x="76118" y="591987"/>
            <a:ext cx="12115882" cy="5303487"/>
          </a:xfrm>
          <a:prstGeom prst="rect">
            <a:avLst/>
          </a:prstGeom>
        </p:spPr>
      </p:pic>
    </p:spTree>
    <p:extLst>
      <p:ext uri="{BB962C8B-B14F-4D97-AF65-F5344CB8AC3E}">
        <p14:creationId xmlns:p14="http://schemas.microsoft.com/office/powerpoint/2010/main" val="279903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49A5B-9C46-F96C-4C5A-F7AE0E4DD48A}"/>
              </a:ext>
            </a:extLst>
          </p:cNvPr>
          <p:cNvPicPr>
            <a:picLocks noChangeAspect="1"/>
          </p:cNvPicPr>
          <p:nvPr/>
        </p:nvPicPr>
        <p:blipFill>
          <a:blip r:embed="rId2"/>
          <a:stretch>
            <a:fillRect/>
          </a:stretch>
        </p:blipFill>
        <p:spPr>
          <a:xfrm>
            <a:off x="0" y="764471"/>
            <a:ext cx="12192000" cy="5329058"/>
          </a:xfrm>
          <a:prstGeom prst="rect">
            <a:avLst/>
          </a:prstGeom>
        </p:spPr>
      </p:pic>
    </p:spTree>
    <p:extLst>
      <p:ext uri="{BB962C8B-B14F-4D97-AF65-F5344CB8AC3E}">
        <p14:creationId xmlns:p14="http://schemas.microsoft.com/office/powerpoint/2010/main" val="2323214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F60F-FE53-4342-7699-7885D6BBF40D}"/>
              </a:ext>
            </a:extLst>
          </p:cNvPr>
          <p:cNvSpPr>
            <a:spLocks noGrp="1"/>
          </p:cNvSpPr>
          <p:nvPr>
            <p:ph type="title"/>
          </p:nvPr>
        </p:nvSpPr>
        <p:spPr>
          <a:xfrm>
            <a:off x="758284" y="418735"/>
            <a:ext cx="10850136" cy="1089396"/>
          </a:xfrm>
        </p:spPr>
        <p:txBody>
          <a:bodyPr>
            <a:noAutofit/>
          </a:bodyPr>
          <a:lstStyle/>
          <a:p>
            <a:r>
              <a:rPr lang="en-GB" sz="2400" b="1" dirty="0">
                <a:solidFill>
                  <a:srgbClr val="FF0000"/>
                </a:solidFill>
              </a:rPr>
              <a:t>A REMINDER ABOUT ACADEMIC INTEGRITY CONT…</a:t>
            </a:r>
            <a:br>
              <a:rPr lang="en-GB" sz="2400" b="1" dirty="0">
                <a:solidFill>
                  <a:srgbClr val="FF0000"/>
                </a:solidFill>
              </a:rPr>
            </a:br>
            <a:r>
              <a:rPr lang="en-GB" sz="2400" b="1" dirty="0">
                <a:solidFill>
                  <a:srgbClr val="FF0000"/>
                </a:solidFill>
              </a:rPr>
              <a:t>Plagiarism</a:t>
            </a:r>
            <a:endParaRPr lang="en-GB" sz="2400" dirty="0">
              <a:solidFill>
                <a:srgbClr val="FF0000"/>
              </a:solidFill>
            </a:endParaRPr>
          </a:p>
        </p:txBody>
      </p:sp>
      <p:sp>
        <p:nvSpPr>
          <p:cNvPr id="3" name="Text Placeholder 2">
            <a:extLst>
              <a:ext uri="{FF2B5EF4-FFF2-40B4-BE49-F238E27FC236}">
                <a16:creationId xmlns:a16="http://schemas.microsoft.com/office/drawing/2014/main" id="{7393F3DA-D0DD-2B63-5284-DEB83F2C74AF}"/>
              </a:ext>
            </a:extLst>
          </p:cNvPr>
          <p:cNvSpPr>
            <a:spLocks noGrp="1"/>
          </p:cNvSpPr>
          <p:nvPr>
            <p:ph type="body" idx="1"/>
          </p:nvPr>
        </p:nvSpPr>
        <p:spPr/>
        <p:txBody>
          <a:bodyPr>
            <a:normAutofit/>
          </a:bodyPr>
          <a:lstStyle/>
          <a:p>
            <a:r>
              <a:rPr lang="en-GB" altLang="en-US" sz="2000" b="1" dirty="0"/>
              <a:t>Examples of Intentional Plagiarism</a:t>
            </a:r>
            <a:endParaRPr lang="en-US" altLang="en-US" sz="2000" b="1" dirty="0"/>
          </a:p>
        </p:txBody>
      </p:sp>
      <p:sp>
        <p:nvSpPr>
          <p:cNvPr id="4" name="Content Placeholder 3">
            <a:extLst>
              <a:ext uri="{FF2B5EF4-FFF2-40B4-BE49-F238E27FC236}">
                <a16:creationId xmlns:a16="http://schemas.microsoft.com/office/drawing/2014/main" id="{429D88E6-BD2E-8F61-4693-76F31A3A1A88}"/>
              </a:ext>
            </a:extLst>
          </p:cNvPr>
          <p:cNvSpPr>
            <a:spLocks noGrp="1"/>
          </p:cNvSpPr>
          <p:nvPr>
            <p:ph sz="half" idx="2"/>
          </p:nvPr>
        </p:nvSpPr>
        <p:spPr>
          <a:xfrm>
            <a:off x="1005872" y="2380137"/>
            <a:ext cx="4876344" cy="4059128"/>
          </a:xfrm>
        </p:spPr>
        <p:txBody>
          <a:bodyPr>
            <a:normAutofit fontScale="70000" lnSpcReduction="20000"/>
          </a:bodyPr>
          <a:lstStyle/>
          <a:p>
            <a:r>
              <a:rPr lang="en-GB" altLang="en-US" b="0" dirty="0">
                <a:latin typeface="Gill Sans MT" panose="020B0502020104020203" pitchFamily="34" charset="0"/>
                <a:cs typeface="Arial" panose="020B0604020202020204" pitchFamily="34" charset="0"/>
              </a:rPr>
              <a:t>Omitting in-text citations</a:t>
            </a:r>
          </a:p>
          <a:p>
            <a:r>
              <a:rPr lang="en-GB" altLang="en-US" b="0" dirty="0">
                <a:latin typeface="Gill Sans MT" panose="020B0502020104020203" pitchFamily="34" charset="0"/>
                <a:cs typeface="Arial" panose="020B0604020202020204" pitchFamily="34" charset="0"/>
              </a:rPr>
              <a:t>Omitting sources in reference list</a:t>
            </a:r>
          </a:p>
          <a:p>
            <a:r>
              <a:rPr lang="en-GB" altLang="en-US" b="0" dirty="0">
                <a:latin typeface="Gill Sans MT" panose="020B0502020104020203" pitchFamily="34" charset="0"/>
                <a:cs typeface="Arial" panose="020B0604020202020204" pitchFamily="34" charset="0"/>
              </a:rPr>
              <a:t>Taking material written by someone else &amp; submitting as your own</a:t>
            </a:r>
          </a:p>
          <a:p>
            <a:r>
              <a:rPr lang="en-GB" altLang="en-US" b="0" dirty="0">
                <a:latin typeface="Gill Sans MT" panose="020B0502020104020203" pitchFamily="34" charset="0"/>
                <a:cs typeface="Arial" panose="020B0604020202020204" pitchFamily="34" charset="0"/>
              </a:rPr>
              <a:t>Collusion or co-writing an assignment &amp; submitting it as your own</a:t>
            </a:r>
          </a:p>
          <a:p>
            <a:r>
              <a:rPr lang="en-GB" altLang="en-US" b="0" dirty="0">
                <a:latin typeface="Gill Sans MT" panose="020B0502020104020203" pitchFamily="34" charset="0"/>
                <a:cs typeface="Arial" panose="020B0604020202020204" pitchFamily="34" charset="0"/>
              </a:rPr>
              <a:t>Cheating in exams</a:t>
            </a:r>
          </a:p>
          <a:p>
            <a:r>
              <a:rPr lang="en-GB" altLang="en-US" b="0" dirty="0">
                <a:latin typeface="Gill Sans MT" panose="020B0502020104020203" pitchFamily="34" charset="0"/>
                <a:cs typeface="Arial" panose="020B0604020202020204" pitchFamily="34" charset="0"/>
              </a:rPr>
              <a:t>Purchasing an assignment &amp; submitting it as your own</a:t>
            </a:r>
          </a:p>
          <a:p>
            <a:r>
              <a:rPr lang="en-GB" altLang="en-US" dirty="0">
                <a:latin typeface="Gill Sans MT" panose="020B0502020104020203" pitchFamily="34" charset="0"/>
                <a:cs typeface="Arial" panose="020B0604020202020204" pitchFamily="34" charset="0"/>
              </a:rPr>
              <a:t>Contract cheating (having your assignment written by someone else, even without payment)</a:t>
            </a:r>
            <a:endParaRPr lang="en-GB" altLang="en-US" b="0" dirty="0">
              <a:latin typeface="Gill Sans MT" panose="020B0502020104020203" pitchFamily="34" charset="0"/>
              <a:cs typeface="Arial" panose="020B0604020202020204" pitchFamily="34" charset="0"/>
            </a:endParaRPr>
          </a:p>
          <a:p>
            <a:r>
              <a:rPr lang="en-GB" altLang="en-US" b="0" dirty="0">
                <a:latin typeface="Gill Sans MT" panose="020B0502020104020203" pitchFamily="34" charset="0"/>
                <a:cs typeface="Arial" panose="020B0604020202020204" pitchFamily="34" charset="0"/>
              </a:rPr>
              <a:t>Attempting to gain credit for same work twice by re-submitting all/part of it</a:t>
            </a:r>
          </a:p>
        </p:txBody>
      </p:sp>
      <p:sp>
        <p:nvSpPr>
          <p:cNvPr id="5" name="Text Placeholder 4">
            <a:extLst>
              <a:ext uri="{FF2B5EF4-FFF2-40B4-BE49-F238E27FC236}">
                <a16:creationId xmlns:a16="http://schemas.microsoft.com/office/drawing/2014/main" id="{AC453832-EEB1-3EAA-78D4-2CB25C5A44FA}"/>
              </a:ext>
            </a:extLst>
          </p:cNvPr>
          <p:cNvSpPr>
            <a:spLocks noGrp="1"/>
          </p:cNvSpPr>
          <p:nvPr>
            <p:ph type="body" sz="quarter" idx="3"/>
          </p:nvPr>
        </p:nvSpPr>
        <p:spPr>
          <a:xfrm>
            <a:off x="6275981" y="1835253"/>
            <a:ext cx="4895330" cy="544883"/>
          </a:xfrm>
        </p:spPr>
        <p:txBody>
          <a:bodyPr>
            <a:normAutofit/>
          </a:bodyPr>
          <a:lstStyle/>
          <a:p>
            <a:r>
              <a:rPr lang="en-GB" altLang="en-US" sz="2000" b="1" dirty="0"/>
              <a:t>Examples of Unintentional Plagiarism</a:t>
            </a:r>
            <a:endParaRPr lang="en-US" altLang="en-US" sz="2000" b="1" dirty="0"/>
          </a:p>
        </p:txBody>
      </p:sp>
      <p:sp>
        <p:nvSpPr>
          <p:cNvPr id="6" name="Content Placeholder 5">
            <a:extLst>
              <a:ext uri="{FF2B5EF4-FFF2-40B4-BE49-F238E27FC236}">
                <a16:creationId xmlns:a16="http://schemas.microsoft.com/office/drawing/2014/main" id="{B0D8DE67-6404-451D-3589-328D83BB3C7B}"/>
              </a:ext>
            </a:extLst>
          </p:cNvPr>
          <p:cNvSpPr>
            <a:spLocks noGrp="1"/>
          </p:cNvSpPr>
          <p:nvPr>
            <p:ph sz="quarter" idx="4"/>
          </p:nvPr>
        </p:nvSpPr>
        <p:spPr>
          <a:xfrm>
            <a:off x="6294966" y="2380137"/>
            <a:ext cx="5313453" cy="4143326"/>
          </a:xfrm>
        </p:spPr>
        <p:txBody>
          <a:bodyPr>
            <a:normAutofit/>
          </a:bodyPr>
          <a:lstStyle/>
          <a:p>
            <a:r>
              <a:rPr lang="en-GB" altLang="en-US" b="0" dirty="0">
                <a:latin typeface="Gill Sans MT" panose="020B0502020104020203" pitchFamily="34" charset="0"/>
                <a:cs typeface="Arial" panose="020B0604020202020204" pitchFamily="34" charset="0"/>
              </a:rPr>
              <a:t>Inaccurate/incomplete in-text citations</a:t>
            </a:r>
          </a:p>
          <a:p>
            <a:r>
              <a:rPr lang="en-GB" altLang="en-US" b="0" dirty="0">
                <a:latin typeface="Gill Sans MT" panose="020B0502020104020203" pitchFamily="34" charset="0"/>
                <a:cs typeface="Arial" panose="020B0604020202020204" pitchFamily="34" charset="0"/>
              </a:rPr>
              <a:t>Inaccurate/ incomplete reference list</a:t>
            </a:r>
          </a:p>
          <a:p>
            <a:r>
              <a:rPr lang="en-GB" altLang="en-US" b="0" dirty="0">
                <a:latin typeface="Gill Sans MT" panose="020B0502020104020203" pitchFamily="34" charset="0"/>
                <a:cs typeface="Arial" panose="020B0604020202020204" pitchFamily="34" charset="0"/>
              </a:rPr>
              <a:t>Poor quoting</a:t>
            </a:r>
          </a:p>
          <a:p>
            <a:r>
              <a:rPr lang="en-GB" altLang="en-US" b="0" dirty="0">
                <a:latin typeface="Gill Sans MT" panose="020B0502020104020203" pitchFamily="34" charset="0"/>
                <a:cs typeface="Arial" panose="020B0604020202020204" pitchFamily="34" charset="0"/>
              </a:rPr>
              <a:t>Poor paraphrasing</a:t>
            </a:r>
          </a:p>
          <a:p>
            <a:r>
              <a:rPr lang="en-GB" altLang="en-US" b="0" dirty="0">
                <a:latin typeface="Gill Sans MT" panose="020B0502020104020203" pitchFamily="34" charset="0"/>
                <a:cs typeface="Arial" panose="020B0604020202020204" pitchFamily="34" charset="0"/>
              </a:rPr>
              <a:t>Poor summarising</a:t>
            </a:r>
            <a:endParaRPr lang="en-GB" dirty="0"/>
          </a:p>
        </p:txBody>
      </p:sp>
    </p:spTree>
    <p:extLst>
      <p:ext uri="{BB962C8B-B14F-4D97-AF65-F5344CB8AC3E}">
        <p14:creationId xmlns:p14="http://schemas.microsoft.com/office/powerpoint/2010/main" val="4259696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2404-269B-4DE8-8300-AE89DB0006A7}"/>
              </a:ext>
            </a:extLst>
          </p:cNvPr>
          <p:cNvSpPr>
            <a:spLocks noGrp="1"/>
          </p:cNvSpPr>
          <p:nvPr>
            <p:ph type="title"/>
          </p:nvPr>
        </p:nvSpPr>
        <p:spPr/>
        <p:txBody>
          <a:bodyPr>
            <a:normAutofit/>
          </a:bodyPr>
          <a:lstStyle/>
          <a:p>
            <a:r>
              <a:rPr lang="en-GB" dirty="0"/>
              <a:t>ACADEMIC INTEGRITY &amp; HARVARD REFERENCING</a:t>
            </a:r>
          </a:p>
        </p:txBody>
      </p:sp>
      <p:sp>
        <p:nvSpPr>
          <p:cNvPr id="4" name="TextBox 3">
            <a:extLst>
              <a:ext uri="{FF2B5EF4-FFF2-40B4-BE49-F238E27FC236}">
                <a16:creationId xmlns:a16="http://schemas.microsoft.com/office/drawing/2014/main" id="{05CFBCDB-B6DF-436F-B299-FF6DDEBB69BC}"/>
              </a:ext>
            </a:extLst>
          </p:cNvPr>
          <p:cNvSpPr txBox="1"/>
          <p:nvPr/>
        </p:nvSpPr>
        <p:spPr>
          <a:xfrm>
            <a:off x="236306" y="2710638"/>
            <a:ext cx="11722813" cy="954107"/>
          </a:xfrm>
          <a:prstGeom prst="rect">
            <a:avLst/>
          </a:prstGeom>
          <a:noFill/>
        </p:spPr>
        <p:txBody>
          <a:bodyPr wrap="square">
            <a:spAutoFit/>
          </a:bodyPr>
          <a:lstStyle/>
          <a:p>
            <a:r>
              <a:rPr lang="en-GB" sz="2800" cap="none" dirty="0">
                <a:hlinkClick r:id="rId2"/>
              </a:rPr>
              <a:t>https://herts.instructure.com/courses/61421/pages/referencing-style-guidelines-for-your-school-slash-subject-area</a:t>
            </a:r>
            <a:endParaRPr lang="en-GB" sz="2800" cap="none" dirty="0"/>
          </a:p>
        </p:txBody>
      </p:sp>
      <p:sp>
        <p:nvSpPr>
          <p:cNvPr id="6" name="TextBox 5">
            <a:extLst>
              <a:ext uri="{FF2B5EF4-FFF2-40B4-BE49-F238E27FC236}">
                <a16:creationId xmlns:a16="http://schemas.microsoft.com/office/drawing/2014/main" id="{9F0CD9EF-5D37-478D-A67F-1ED41AC33CBC}"/>
              </a:ext>
            </a:extLst>
          </p:cNvPr>
          <p:cNvSpPr txBox="1"/>
          <p:nvPr/>
        </p:nvSpPr>
        <p:spPr>
          <a:xfrm>
            <a:off x="236305" y="4664938"/>
            <a:ext cx="11955695" cy="1077218"/>
          </a:xfrm>
          <a:prstGeom prst="rect">
            <a:avLst/>
          </a:prstGeom>
          <a:noFill/>
        </p:spPr>
        <p:txBody>
          <a:bodyPr wrap="square">
            <a:spAutoFit/>
          </a:bodyPr>
          <a:lstStyle/>
          <a:p>
            <a:r>
              <a:rPr lang="en-GB" sz="3200" dirty="0">
                <a:hlinkClick r:id="rId3"/>
              </a:rPr>
              <a:t>https://www.studynet1.herts.ac.uk/ptl/common/LIS.nsf/lis/busharvard</a:t>
            </a:r>
            <a:endParaRPr lang="en-GB" sz="3200" dirty="0"/>
          </a:p>
          <a:p>
            <a:endParaRPr lang="en-GB" sz="3200" dirty="0"/>
          </a:p>
        </p:txBody>
      </p:sp>
    </p:spTree>
    <p:extLst>
      <p:ext uri="{BB962C8B-B14F-4D97-AF65-F5344CB8AC3E}">
        <p14:creationId xmlns:p14="http://schemas.microsoft.com/office/powerpoint/2010/main" val="299188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46B3DF3-4614-46A9-9E5E-D14431DCC6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B1472-4ABE-4852-BCA0-2A17C40BF2FC}"/>
              </a:ext>
            </a:extLst>
          </p:cNvPr>
          <p:cNvSpPr>
            <a:spLocks noGrp="1"/>
          </p:cNvSpPr>
          <p:nvPr>
            <p:ph type="title"/>
          </p:nvPr>
        </p:nvSpPr>
        <p:spPr>
          <a:xfrm>
            <a:off x="1271588" y="662399"/>
            <a:ext cx="4460543" cy="1494000"/>
          </a:xfrm>
        </p:spPr>
        <p:txBody>
          <a:bodyPr anchor="t">
            <a:normAutofit/>
          </a:bodyPr>
          <a:lstStyle/>
          <a:p>
            <a:r>
              <a:rPr lang="en-GB" dirty="0"/>
              <a:t>LINK TO ASSESSMENTs</a:t>
            </a:r>
          </a:p>
        </p:txBody>
      </p:sp>
      <p:grpSp>
        <p:nvGrpSpPr>
          <p:cNvPr id="13" name="Group 12">
            <a:extLst>
              <a:ext uri="{FF2B5EF4-FFF2-40B4-BE49-F238E27FC236}">
                <a16:creationId xmlns:a16="http://schemas.microsoft.com/office/drawing/2014/main" id="{96AF5BED-1831-4A88-91BC-55D58BF9F23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4" name="Freeform 6">
              <a:extLst>
                <a:ext uri="{FF2B5EF4-FFF2-40B4-BE49-F238E27FC236}">
                  <a16:creationId xmlns:a16="http://schemas.microsoft.com/office/drawing/2014/main" id="{544BD6EE-970C-4DF5-A508-F6127787CD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5" name="Freeform 6">
              <a:extLst>
                <a:ext uri="{FF2B5EF4-FFF2-40B4-BE49-F238E27FC236}">
                  <a16:creationId xmlns:a16="http://schemas.microsoft.com/office/drawing/2014/main" id="{B0ECD73E-712E-4743-BE0D-7BDF10DABC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6" name="Content Placeholder 5">
            <a:extLst>
              <a:ext uri="{FF2B5EF4-FFF2-40B4-BE49-F238E27FC236}">
                <a16:creationId xmlns:a16="http://schemas.microsoft.com/office/drawing/2014/main" id="{24AA8B6A-28BE-CB73-2A7C-87B66745480A}"/>
              </a:ext>
            </a:extLst>
          </p:cNvPr>
          <p:cNvSpPr>
            <a:spLocks noGrp="1"/>
          </p:cNvSpPr>
          <p:nvPr>
            <p:ph idx="1"/>
          </p:nvPr>
        </p:nvSpPr>
        <p:spPr>
          <a:xfrm>
            <a:off x="1251679" y="2286001"/>
            <a:ext cx="4475354" cy="3844800"/>
          </a:xfrm>
        </p:spPr>
        <p:txBody>
          <a:bodyPr>
            <a:normAutofit/>
          </a:bodyPr>
          <a:lstStyle/>
          <a:p>
            <a:r>
              <a:rPr lang="en-GB" sz="2000" dirty="0">
                <a:solidFill>
                  <a:schemeClr val="tx1">
                    <a:alpha val="60000"/>
                  </a:schemeClr>
                </a:solidFill>
                <a:hlinkClick r:id="rId2"/>
              </a:rPr>
              <a:t>https://herts.instructure.com/courses/102848/assignments</a:t>
            </a:r>
            <a:endParaRPr lang="en-GB" sz="2000" dirty="0">
              <a:solidFill>
                <a:schemeClr val="tx1">
                  <a:alpha val="60000"/>
                </a:schemeClr>
              </a:solidFill>
            </a:endParaRPr>
          </a:p>
          <a:p>
            <a:endParaRPr lang="en-GB" sz="2000" dirty="0">
              <a:solidFill>
                <a:schemeClr val="tx1">
                  <a:alpha val="60000"/>
                </a:schemeClr>
              </a:solidFill>
            </a:endParaRPr>
          </a:p>
        </p:txBody>
      </p:sp>
      <p:pic>
        <p:nvPicPr>
          <p:cNvPr id="5" name="Picture 4" descr="Pins in a map">
            <a:extLst>
              <a:ext uri="{FF2B5EF4-FFF2-40B4-BE49-F238E27FC236}">
                <a16:creationId xmlns:a16="http://schemas.microsoft.com/office/drawing/2014/main" id="{C963CF23-7AA2-8F19-12D7-0128A019837C}"/>
              </a:ext>
            </a:extLst>
          </p:cNvPr>
          <p:cNvPicPr>
            <a:picLocks noChangeAspect="1"/>
          </p:cNvPicPr>
          <p:nvPr/>
        </p:nvPicPr>
        <p:blipFill rotWithShape="1">
          <a:blip r:embed="rId3"/>
          <a:srcRect l="20768" r="19919" b="-1"/>
          <a:stretch/>
        </p:blipFill>
        <p:spPr>
          <a:xfrm>
            <a:off x="6098192" y="10"/>
            <a:ext cx="6093808" cy="6857990"/>
          </a:xfrm>
          <a:prstGeom prst="rect">
            <a:avLst/>
          </a:prstGeom>
        </p:spPr>
      </p:pic>
    </p:spTree>
    <p:extLst>
      <p:ext uri="{BB962C8B-B14F-4D97-AF65-F5344CB8AC3E}">
        <p14:creationId xmlns:p14="http://schemas.microsoft.com/office/powerpoint/2010/main" val="2383709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274-C155-4A91-837D-10E076FAC3D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5940E69-45CA-4D18-ACD2-1B9B897EE98E}"/>
              </a:ext>
            </a:extLst>
          </p:cNvPr>
          <p:cNvPicPr>
            <a:picLocks noChangeAspect="1"/>
          </p:cNvPicPr>
          <p:nvPr/>
        </p:nvPicPr>
        <p:blipFill rotWithShape="1">
          <a:blip r:embed="rId2"/>
          <a:srcRect l="10277" t="5499" r="5555" b="10667"/>
          <a:stretch/>
        </p:blipFill>
        <p:spPr>
          <a:xfrm>
            <a:off x="2983231" y="-9890"/>
            <a:ext cx="6895198" cy="6867890"/>
          </a:xfrm>
          <a:prstGeom prst="rect">
            <a:avLst/>
          </a:prstGeom>
        </p:spPr>
      </p:pic>
    </p:spTree>
    <p:extLst>
      <p:ext uri="{BB962C8B-B14F-4D97-AF65-F5344CB8AC3E}">
        <p14:creationId xmlns:p14="http://schemas.microsoft.com/office/powerpoint/2010/main" val="173412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46B3DF3-4614-46A9-9E5E-D14431DCC6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75A77-3FA8-4E36-972E-CE01543FDF03}"/>
              </a:ext>
            </a:extLst>
          </p:cNvPr>
          <p:cNvSpPr>
            <a:spLocks noGrp="1"/>
          </p:cNvSpPr>
          <p:nvPr>
            <p:ph type="title"/>
          </p:nvPr>
        </p:nvSpPr>
        <p:spPr>
          <a:xfrm>
            <a:off x="1271588" y="662399"/>
            <a:ext cx="4460543" cy="1748292"/>
          </a:xfrm>
        </p:spPr>
        <p:txBody>
          <a:bodyPr vert="horz" lIns="91440" tIns="45720" rIns="91440" bIns="45720" rtlCol="0" anchor="t">
            <a:normAutofit fontScale="90000"/>
          </a:bodyPr>
          <a:lstStyle/>
          <a:p>
            <a:r>
              <a:rPr lang="en-US" sz="3400" dirty="0"/>
              <a:t>Assignment 1- Group Market Research, Ideation Presentation (Live), Promotional teaser</a:t>
            </a:r>
          </a:p>
        </p:txBody>
      </p:sp>
      <p:grpSp>
        <p:nvGrpSpPr>
          <p:cNvPr id="16" name="Group 15">
            <a:extLst>
              <a:ext uri="{FF2B5EF4-FFF2-40B4-BE49-F238E27FC236}">
                <a16:creationId xmlns:a16="http://schemas.microsoft.com/office/drawing/2014/main" id="{96AF5BED-1831-4A88-91BC-55D58BF9F23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7" name="Freeform 6">
              <a:extLst>
                <a:ext uri="{FF2B5EF4-FFF2-40B4-BE49-F238E27FC236}">
                  <a16:creationId xmlns:a16="http://schemas.microsoft.com/office/drawing/2014/main" id="{544BD6EE-970C-4DF5-A508-F6127787CD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8" name="Freeform 6">
              <a:extLst>
                <a:ext uri="{FF2B5EF4-FFF2-40B4-BE49-F238E27FC236}">
                  <a16:creationId xmlns:a16="http://schemas.microsoft.com/office/drawing/2014/main" id="{B0ECD73E-712E-4743-BE0D-7BDF10DABC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pic>
        <p:nvPicPr>
          <p:cNvPr id="6" name="Picture 5" descr="Two bussiness people working at a table">
            <a:extLst>
              <a:ext uri="{FF2B5EF4-FFF2-40B4-BE49-F238E27FC236}">
                <a16:creationId xmlns:a16="http://schemas.microsoft.com/office/drawing/2014/main" id="{014609E3-61DA-808C-1068-C3C0F52A9FFE}"/>
              </a:ext>
            </a:extLst>
          </p:cNvPr>
          <p:cNvPicPr>
            <a:picLocks noChangeAspect="1"/>
          </p:cNvPicPr>
          <p:nvPr/>
        </p:nvPicPr>
        <p:blipFill rotWithShape="1">
          <a:blip r:embed="rId2">
            <a:extLst>
              <a:ext uri="{28A0092B-C50C-407E-A947-70E740481C1C}">
                <a14:useLocalDpi xmlns:a14="http://schemas.microsoft.com/office/drawing/2010/main" val="0"/>
              </a:ext>
            </a:extLst>
          </a:blip>
          <a:srcRect l="13633" r="27054" b="-1"/>
          <a:stretch/>
        </p:blipFill>
        <p:spPr>
          <a:xfrm>
            <a:off x="6098192" y="10"/>
            <a:ext cx="6093808" cy="6857990"/>
          </a:xfrm>
          <a:prstGeom prst="rect">
            <a:avLst/>
          </a:prstGeom>
        </p:spPr>
      </p:pic>
      <p:graphicFrame>
        <p:nvGraphicFramePr>
          <p:cNvPr id="3" name="Table 3">
            <a:extLst>
              <a:ext uri="{FF2B5EF4-FFF2-40B4-BE49-F238E27FC236}">
                <a16:creationId xmlns:a16="http://schemas.microsoft.com/office/drawing/2014/main" id="{29C8CC55-E437-0FDC-CEF1-ACC7D7086813}"/>
              </a:ext>
            </a:extLst>
          </p:cNvPr>
          <p:cNvGraphicFramePr>
            <a:graphicFrameLocks noGrp="1"/>
          </p:cNvGraphicFramePr>
          <p:nvPr>
            <p:extLst>
              <p:ext uri="{D42A27DB-BD31-4B8C-83A1-F6EECF244321}">
                <p14:modId xmlns:p14="http://schemas.microsoft.com/office/powerpoint/2010/main" val="4132078085"/>
              </p:ext>
            </p:extLst>
          </p:nvPr>
        </p:nvGraphicFramePr>
        <p:xfrm>
          <a:off x="277091" y="2742430"/>
          <a:ext cx="5624946" cy="3934852"/>
        </p:xfrm>
        <a:graphic>
          <a:graphicData uri="http://schemas.openxmlformats.org/drawingml/2006/table">
            <a:tbl>
              <a:tblPr firstRow="1" bandRow="1">
                <a:tableStyleId>{5C22544A-7EE6-4342-B048-85BDC9FD1C3A}</a:tableStyleId>
              </a:tblPr>
              <a:tblGrid>
                <a:gridCol w="1967298">
                  <a:extLst>
                    <a:ext uri="{9D8B030D-6E8A-4147-A177-3AD203B41FA5}">
                      <a16:colId xmlns:a16="http://schemas.microsoft.com/office/drawing/2014/main" val="2556503502"/>
                    </a:ext>
                  </a:extLst>
                </a:gridCol>
                <a:gridCol w="3657648">
                  <a:extLst>
                    <a:ext uri="{9D8B030D-6E8A-4147-A177-3AD203B41FA5}">
                      <a16:colId xmlns:a16="http://schemas.microsoft.com/office/drawing/2014/main" val="1195999135"/>
                    </a:ext>
                  </a:extLst>
                </a:gridCol>
              </a:tblGrid>
              <a:tr h="1354523">
                <a:tc>
                  <a:txBody>
                    <a:bodyPr/>
                    <a:lstStyle/>
                    <a:p>
                      <a:r>
                        <a:rPr lang="en-GB" sz="2000" dirty="0"/>
                        <a:t>Submission Date</a:t>
                      </a:r>
                    </a:p>
                  </a:txBody>
                  <a:tcPr/>
                </a:tc>
                <a:tc>
                  <a:txBody>
                    <a:bodyPr/>
                    <a:lstStyle/>
                    <a:p>
                      <a:endParaRPr lang="en-GB" sz="2000" dirty="0"/>
                    </a:p>
                  </a:txBody>
                  <a:tcPr/>
                </a:tc>
                <a:extLst>
                  <a:ext uri="{0D108BD9-81ED-4DB2-BD59-A6C34878D82A}">
                    <a16:rowId xmlns:a16="http://schemas.microsoft.com/office/drawing/2014/main" val="2887208982"/>
                  </a:ext>
                </a:extLst>
              </a:tr>
              <a:tr h="422565">
                <a:tc>
                  <a:txBody>
                    <a:bodyPr/>
                    <a:lstStyle/>
                    <a:p>
                      <a:r>
                        <a:rPr lang="en-GB" sz="2000" dirty="0"/>
                        <a:t>Time</a:t>
                      </a:r>
                    </a:p>
                  </a:txBody>
                  <a:tcPr/>
                </a:tc>
                <a:tc>
                  <a:txBody>
                    <a:bodyPr/>
                    <a:lstStyle/>
                    <a:p>
                      <a:r>
                        <a:rPr lang="en-GB" sz="2000" dirty="0"/>
                        <a:t>12.00 pm</a:t>
                      </a:r>
                    </a:p>
                  </a:txBody>
                  <a:tcPr/>
                </a:tc>
                <a:extLst>
                  <a:ext uri="{0D108BD9-81ED-4DB2-BD59-A6C34878D82A}">
                    <a16:rowId xmlns:a16="http://schemas.microsoft.com/office/drawing/2014/main" val="2739062840"/>
                  </a:ext>
                </a:extLst>
              </a:tr>
              <a:tr h="729359">
                <a:tc>
                  <a:txBody>
                    <a:bodyPr/>
                    <a:lstStyle/>
                    <a:p>
                      <a:r>
                        <a:rPr lang="en-GB" sz="2000" dirty="0"/>
                        <a:t>Module Eligible for extension</a:t>
                      </a:r>
                    </a:p>
                  </a:txBody>
                  <a:tcPr/>
                </a:tc>
                <a:tc>
                  <a:txBody>
                    <a:bodyPr/>
                    <a:lstStyle/>
                    <a:p>
                      <a:r>
                        <a:rPr lang="en-GB" sz="2000" dirty="0"/>
                        <a:t>No</a:t>
                      </a:r>
                    </a:p>
                  </a:txBody>
                  <a:tcPr/>
                </a:tc>
                <a:extLst>
                  <a:ext uri="{0D108BD9-81ED-4DB2-BD59-A6C34878D82A}">
                    <a16:rowId xmlns:a16="http://schemas.microsoft.com/office/drawing/2014/main" val="1377430824"/>
                  </a:ext>
                </a:extLst>
              </a:tr>
              <a:tr h="422565">
                <a:tc>
                  <a:txBody>
                    <a:bodyPr/>
                    <a:lstStyle/>
                    <a:p>
                      <a:r>
                        <a:rPr lang="en-GB" sz="2000" dirty="0"/>
                        <a:t>Weightage</a:t>
                      </a:r>
                    </a:p>
                  </a:txBody>
                  <a:tcPr/>
                </a:tc>
                <a:tc>
                  <a:txBody>
                    <a:bodyPr/>
                    <a:lstStyle/>
                    <a:p>
                      <a:r>
                        <a:rPr lang="en-GB" sz="2000" dirty="0"/>
                        <a:t>40%</a:t>
                      </a:r>
                    </a:p>
                  </a:txBody>
                  <a:tcPr/>
                </a:tc>
                <a:extLst>
                  <a:ext uri="{0D108BD9-81ED-4DB2-BD59-A6C34878D82A}">
                    <a16:rowId xmlns:a16="http://schemas.microsoft.com/office/drawing/2014/main" val="4233013966"/>
                  </a:ext>
                </a:extLst>
              </a:tr>
              <a:tr h="729359">
                <a:tc>
                  <a:txBody>
                    <a:bodyPr/>
                    <a:lstStyle/>
                    <a:p>
                      <a:r>
                        <a:rPr lang="en-GB" sz="2000" dirty="0"/>
                        <a:t>Submission Type</a:t>
                      </a:r>
                    </a:p>
                  </a:txBody>
                  <a:tcPr/>
                </a:tc>
                <a:tc>
                  <a:txBody>
                    <a:bodyPr/>
                    <a:lstStyle/>
                    <a:p>
                      <a:r>
                        <a:rPr lang="en-GB" sz="2000" dirty="0"/>
                        <a:t>PowerPoint submission on Canvas</a:t>
                      </a:r>
                    </a:p>
                    <a:p>
                      <a:endParaRPr lang="en-GB" sz="2000" dirty="0"/>
                    </a:p>
                  </a:txBody>
                  <a:tcPr/>
                </a:tc>
                <a:extLst>
                  <a:ext uri="{0D108BD9-81ED-4DB2-BD59-A6C34878D82A}">
                    <a16:rowId xmlns:a16="http://schemas.microsoft.com/office/drawing/2014/main" val="1858549249"/>
                  </a:ext>
                </a:extLst>
              </a:tr>
            </a:tbl>
          </a:graphicData>
        </a:graphic>
      </p:graphicFrame>
    </p:spTree>
    <p:extLst>
      <p:ext uri="{BB962C8B-B14F-4D97-AF65-F5344CB8AC3E}">
        <p14:creationId xmlns:p14="http://schemas.microsoft.com/office/powerpoint/2010/main" val="3619155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E368-8D22-45A0-AC6B-00876B43E35D}"/>
              </a:ext>
            </a:extLst>
          </p:cNvPr>
          <p:cNvSpPr>
            <a:spLocks noGrp="1"/>
          </p:cNvSpPr>
          <p:nvPr>
            <p:ph type="title"/>
          </p:nvPr>
        </p:nvSpPr>
        <p:spPr>
          <a:xfrm>
            <a:off x="954160" y="347319"/>
            <a:ext cx="9603275" cy="1049235"/>
          </a:xfrm>
        </p:spPr>
        <p:txBody>
          <a:bodyPr/>
          <a:lstStyle/>
          <a:p>
            <a:r>
              <a:rPr lang="en-GB" dirty="0"/>
              <a:t>WORKING IN GROUPS</a:t>
            </a:r>
          </a:p>
        </p:txBody>
      </p:sp>
      <p:graphicFrame>
        <p:nvGraphicFramePr>
          <p:cNvPr id="7" name="Table 6">
            <a:extLst>
              <a:ext uri="{FF2B5EF4-FFF2-40B4-BE49-F238E27FC236}">
                <a16:creationId xmlns:a16="http://schemas.microsoft.com/office/drawing/2014/main" id="{7128A9D1-0A5A-447D-B45B-B5B320255553}"/>
              </a:ext>
            </a:extLst>
          </p:cNvPr>
          <p:cNvGraphicFramePr>
            <a:graphicFrameLocks noGrp="1"/>
          </p:cNvGraphicFramePr>
          <p:nvPr>
            <p:extLst>
              <p:ext uri="{D42A27DB-BD31-4B8C-83A1-F6EECF244321}">
                <p14:modId xmlns:p14="http://schemas.microsoft.com/office/powerpoint/2010/main" val="647668110"/>
              </p:ext>
            </p:extLst>
          </p:nvPr>
        </p:nvGraphicFramePr>
        <p:xfrm>
          <a:off x="1756881" y="3695978"/>
          <a:ext cx="8270696" cy="1120140"/>
        </p:xfrm>
        <a:graphic>
          <a:graphicData uri="http://schemas.openxmlformats.org/drawingml/2006/table">
            <a:tbl>
              <a:tblPr firstRow="1" firstCol="1" bandRow="1">
                <a:tableStyleId>{5C22544A-7EE6-4342-B048-85BDC9FD1C3A}</a:tableStyleId>
              </a:tblPr>
              <a:tblGrid>
                <a:gridCol w="2756419">
                  <a:extLst>
                    <a:ext uri="{9D8B030D-6E8A-4147-A177-3AD203B41FA5}">
                      <a16:colId xmlns:a16="http://schemas.microsoft.com/office/drawing/2014/main" val="164706662"/>
                    </a:ext>
                  </a:extLst>
                </a:gridCol>
                <a:gridCol w="2756419">
                  <a:extLst>
                    <a:ext uri="{9D8B030D-6E8A-4147-A177-3AD203B41FA5}">
                      <a16:colId xmlns:a16="http://schemas.microsoft.com/office/drawing/2014/main" val="2015726516"/>
                    </a:ext>
                  </a:extLst>
                </a:gridCol>
                <a:gridCol w="2757858">
                  <a:extLst>
                    <a:ext uri="{9D8B030D-6E8A-4147-A177-3AD203B41FA5}">
                      <a16:colId xmlns:a16="http://schemas.microsoft.com/office/drawing/2014/main" val="109525556"/>
                    </a:ext>
                  </a:extLst>
                </a:gridCol>
              </a:tblGrid>
              <a:tr h="0">
                <a:tc>
                  <a:txBody>
                    <a:bodyPr/>
                    <a:lstStyle/>
                    <a:p>
                      <a:r>
                        <a:rPr lang="en-GB" sz="1050">
                          <a:effectLst/>
                        </a:rPr>
                        <a:t>Student Number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Work done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Signature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744945"/>
                  </a:ext>
                </a:extLst>
              </a:tr>
              <a:tr h="0">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3292502"/>
                  </a:ext>
                </a:extLst>
              </a:tr>
              <a:tr h="0">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2864977"/>
                  </a:ext>
                </a:extLst>
              </a:tr>
              <a:tr h="0">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080910"/>
                  </a:ext>
                </a:extLst>
              </a:tr>
              <a:tr h="0">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1445380"/>
                  </a:ext>
                </a:extLst>
              </a:tr>
              <a:tr h="0">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4051220"/>
                  </a:ext>
                </a:extLst>
              </a:tr>
              <a:tr h="0">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a:effectLst/>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050" dirty="0">
                          <a:effectLst/>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9821455"/>
                  </a:ext>
                </a:extLst>
              </a:tr>
            </a:tbl>
          </a:graphicData>
        </a:graphic>
      </p:graphicFrame>
      <p:sp>
        <p:nvSpPr>
          <p:cNvPr id="9" name="TextBox 8">
            <a:extLst>
              <a:ext uri="{FF2B5EF4-FFF2-40B4-BE49-F238E27FC236}">
                <a16:creationId xmlns:a16="http://schemas.microsoft.com/office/drawing/2014/main" id="{01ADBBE2-4C1C-4545-A5E1-BB2BBFB0C16D}"/>
              </a:ext>
            </a:extLst>
          </p:cNvPr>
          <p:cNvSpPr txBox="1"/>
          <p:nvPr/>
        </p:nvSpPr>
        <p:spPr>
          <a:xfrm>
            <a:off x="122663" y="4853152"/>
            <a:ext cx="12005980" cy="1200329"/>
          </a:xfrm>
          <a:prstGeom prst="rect">
            <a:avLst/>
          </a:prstGeom>
          <a:noFill/>
        </p:spPr>
        <p:txBody>
          <a:bodyPr wrap="square">
            <a:spAutoFit/>
          </a:bodyPr>
          <a:lstStyle/>
          <a:p>
            <a:pPr marL="285750" indent="-285750">
              <a:buFont typeface="Arial" panose="020B0604020202020204" pitchFamily="34" charset="0"/>
              <a:buChar char="•"/>
            </a:pPr>
            <a:r>
              <a:rPr lang="en-GB" dirty="0"/>
              <a:t>Please note that it is a requirement that groups make notes of their meetings (You may be asked for these at a later stage).  </a:t>
            </a:r>
          </a:p>
          <a:p>
            <a:pPr marL="285750" indent="-285750">
              <a:buFont typeface="Arial" panose="020B0604020202020204" pitchFamily="34" charset="0"/>
              <a:buChar char="•"/>
            </a:pPr>
            <a:r>
              <a:rPr lang="en-GB" dirty="0"/>
              <a:t>You must also keep a note of individual contributions to the report so that you are able to complete the table above.  Failure to include this table may result in a mark penalty for all team members.  </a:t>
            </a:r>
          </a:p>
          <a:p>
            <a:pPr marL="285750" indent="-285750">
              <a:buFont typeface="Arial" panose="020B0604020202020204" pitchFamily="34" charset="0"/>
              <a:buChar char="•"/>
            </a:pPr>
            <a:r>
              <a:rPr lang="en-GB" dirty="0"/>
              <a:t>Please refer to the group work principles on the CASE website.</a:t>
            </a:r>
          </a:p>
        </p:txBody>
      </p:sp>
      <p:graphicFrame>
        <p:nvGraphicFramePr>
          <p:cNvPr id="11" name="TextBox 5">
            <a:extLst>
              <a:ext uri="{FF2B5EF4-FFF2-40B4-BE49-F238E27FC236}">
                <a16:creationId xmlns:a16="http://schemas.microsoft.com/office/drawing/2014/main" id="{0A710AC0-FF84-6997-D7B8-B04C0DDC0935}"/>
              </a:ext>
            </a:extLst>
          </p:cNvPr>
          <p:cNvGraphicFramePr/>
          <p:nvPr>
            <p:extLst>
              <p:ext uri="{D42A27DB-BD31-4B8C-83A1-F6EECF244321}">
                <p14:modId xmlns:p14="http://schemas.microsoft.com/office/powerpoint/2010/main" val="16274269"/>
              </p:ext>
            </p:extLst>
          </p:nvPr>
        </p:nvGraphicFramePr>
        <p:xfrm>
          <a:off x="-1" y="1396554"/>
          <a:ext cx="12192000" cy="2123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560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E6DE-A981-A745-37F5-7DB605444C9B}"/>
              </a:ext>
            </a:extLst>
          </p:cNvPr>
          <p:cNvSpPr>
            <a:spLocks noGrp="1"/>
          </p:cNvSpPr>
          <p:nvPr>
            <p:ph type="title"/>
          </p:nvPr>
        </p:nvSpPr>
        <p:spPr>
          <a:xfrm>
            <a:off x="838200" y="365125"/>
            <a:ext cx="4112491" cy="1325563"/>
          </a:xfrm>
        </p:spPr>
        <p:txBody>
          <a:bodyPr/>
          <a:lstStyle/>
          <a:p>
            <a:r>
              <a:rPr lang="en-GB" dirty="0"/>
              <a:t>Peer Review via </a:t>
            </a:r>
            <a:r>
              <a:rPr lang="en-GB" dirty="0" err="1"/>
              <a:t>WebPA</a:t>
            </a:r>
            <a:r>
              <a:rPr lang="en-GB" dirty="0"/>
              <a:t> – 10%</a:t>
            </a:r>
          </a:p>
        </p:txBody>
      </p:sp>
      <p:sp>
        <p:nvSpPr>
          <p:cNvPr id="3" name="Content Placeholder 2">
            <a:extLst>
              <a:ext uri="{FF2B5EF4-FFF2-40B4-BE49-F238E27FC236}">
                <a16:creationId xmlns:a16="http://schemas.microsoft.com/office/drawing/2014/main" id="{B35F33D2-ADEF-540E-5D6F-46CC4B6378EA}"/>
              </a:ext>
            </a:extLst>
          </p:cNvPr>
          <p:cNvSpPr>
            <a:spLocks noGrp="1"/>
          </p:cNvSpPr>
          <p:nvPr>
            <p:ph idx="1"/>
          </p:nvPr>
        </p:nvSpPr>
        <p:spPr>
          <a:xfrm>
            <a:off x="801254" y="2287443"/>
            <a:ext cx="4177146" cy="1582593"/>
          </a:xfrm>
        </p:spPr>
        <p:txBody>
          <a:bodyPr/>
          <a:lstStyle/>
          <a:p>
            <a:r>
              <a:rPr lang="en-GB" dirty="0"/>
              <a:t>Students will use the </a:t>
            </a:r>
            <a:r>
              <a:rPr lang="en-GB" dirty="0" err="1"/>
              <a:t>WebPA</a:t>
            </a:r>
            <a:r>
              <a:rPr lang="en-GB" dirty="0"/>
              <a:t> to peer review each other. </a:t>
            </a:r>
          </a:p>
          <a:p>
            <a:pPr marL="0" indent="0">
              <a:buNone/>
            </a:pPr>
            <a:endParaRPr lang="en-GB" dirty="0"/>
          </a:p>
        </p:txBody>
      </p:sp>
      <p:sp>
        <p:nvSpPr>
          <p:cNvPr id="5" name="TextBox 4">
            <a:extLst>
              <a:ext uri="{FF2B5EF4-FFF2-40B4-BE49-F238E27FC236}">
                <a16:creationId xmlns:a16="http://schemas.microsoft.com/office/drawing/2014/main" id="{E9881D87-AFCF-2D88-65EF-3C59F4861BB6}"/>
              </a:ext>
            </a:extLst>
          </p:cNvPr>
          <p:cNvSpPr txBox="1"/>
          <p:nvPr/>
        </p:nvSpPr>
        <p:spPr>
          <a:xfrm>
            <a:off x="5116945" y="83128"/>
            <a:ext cx="6582480" cy="6601807"/>
          </a:xfrm>
          <a:prstGeom prst="rect">
            <a:avLst/>
          </a:prstGeom>
          <a:noFill/>
        </p:spPr>
        <p:txBody>
          <a:bodyPr wrap="square">
            <a:spAutoFit/>
          </a:bodyPr>
          <a:lstStyle/>
          <a:p>
            <a:endParaRPr lang="en-GB" sz="1000" b="0" i="0" u="none" strike="noStrike" baseline="0" dirty="0">
              <a:latin typeface="Times New Roman" panose="02020603050405020304" pitchFamily="18" charset="0"/>
            </a:endParaRPr>
          </a:p>
          <a:p>
            <a:r>
              <a:rPr lang="en-GB" sz="2400" b="1" i="0" u="none" strike="noStrike" baseline="0" dirty="0" err="1">
                <a:solidFill>
                  <a:srgbClr val="999999"/>
                </a:solidFill>
                <a:latin typeface="Verdana" panose="020B0604030504040204" pitchFamily="34" charset="0"/>
              </a:rPr>
              <a:t>WebPA</a:t>
            </a:r>
            <a:r>
              <a:rPr lang="en-GB" sz="2400" b="1" i="0" u="none" strike="noStrike" baseline="0" dirty="0">
                <a:solidFill>
                  <a:srgbClr val="999999"/>
                </a:solidFill>
                <a:latin typeface="Verdana" panose="020B0604030504040204" pitchFamily="34" charset="0"/>
              </a:rPr>
              <a:t> Form                                  </a:t>
            </a:r>
            <a:endParaRPr lang="en-GB" sz="2400" b="0" i="0" u="none" strike="noStrike" baseline="0" dirty="0">
              <a:solidFill>
                <a:srgbClr val="999999"/>
              </a:solidFill>
              <a:latin typeface="Times New Roman" panose="02020603050405020304" pitchFamily="18" charset="0"/>
            </a:endParaRPr>
          </a:p>
          <a:p>
            <a:r>
              <a:rPr lang="en-GB" sz="1000" b="1" i="0" u="none" strike="noStrike" baseline="0" dirty="0">
                <a:latin typeface="Verdana" panose="020B0604030504040204" pitchFamily="34" charset="0"/>
              </a:rPr>
              <a:t>Taking This Assessment</a:t>
            </a:r>
          </a:p>
          <a:p>
            <a:pPr marR="2120"/>
            <a:r>
              <a:rPr lang="en-GB" sz="1000" b="0" i="0" u="none" strike="noStrike" baseline="0" dirty="0">
                <a:latin typeface="Verdana" panose="020B0604030504040204" pitchFamily="34" charset="0"/>
              </a:rPr>
              <a:t>Please complete the assessment below. For each question </a:t>
            </a:r>
            <a:r>
              <a:rPr lang="en-GB" sz="1000" b="0" i="1" u="none" strike="noStrike" baseline="0" dirty="0">
                <a:solidFill>
                  <a:srgbClr val="660000"/>
                </a:solidFill>
                <a:latin typeface="Verdana" panose="020B0604030504040204" pitchFamily="34" charset="0"/>
              </a:rPr>
              <a:t>you must give a mark to each group member</a:t>
            </a:r>
            <a:r>
              <a:rPr lang="en-GB" sz="1000" b="0" i="0" u="none" strike="noStrike" baseline="0" dirty="0">
                <a:solidFill>
                  <a:srgbClr val="000000"/>
                </a:solidFill>
                <a:latin typeface="Verdana" panose="020B0604030504040204" pitchFamily="34" charset="0"/>
              </a:rPr>
              <a:t>, including yourself.</a:t>
            </a:r>
          </a:p>
          <a:p>
            <a:r>
              <a:rPr lang="en-GB" sz="1000" b="1" i="0" u="none" strike="noStrike" baseline="0" dirty="0">
                <a:latin typeface="Verdana" panose="020B0604030504040204" pitchFamily="34" charset="0"/>
              </a:rPr>
              <a:t>Marking Your Team</a:t>
            </a:r>
          </a:p>
          <a:p>
            <a:endParaRPr lang="en-GB" sz="1600" b="1" i="0" u="none" strike="noStrike" baseline="0" dirty="0">
              <a:latin typeface="Verdana" panose="020B0604030504040204" pitchFamily="34" charset="0"/>
            </a:endParaRPr>
          </a:p>
          <a:p>
            <a:pPr marR="1400"/>
            <a:r>
              <a:rPr lang="en-GB" sz="1000" b="0" i="0" u="none" strike="noStrike" baseline="0" dirty="0">
                <a:latin typeface="Verdana" panose="020B0604030504040204" pitchFamily="34" charset="0"/>
              </a:rPr>
              <a:t>For each criterion you must rate your teammates using the scale provided. High Score(s) indicate better performance in the criteria.</a:t>
            </a:r>
          </a:p>
          <a:p>
            <a:r>
              <a:rPr lang="en-GB" sz="1000" b="1" i="0" u="none" strike="noStrike" baseline="0" dirty="0">
                <a:latin typeface="Verdana" panose="020B0604030504040204" pitchFamily="34" charset="0"/>
              </a:rPr>
              <a:t>Introduction</a:t>
            </a:r>
          </a:p>
          <a:p>
            <a:endParaRPr lang="en-GB" sz="1100" b="1" i="0" u="none" strike="noStrike" baseline="0" dirty="0">
              <a:latin typeface="Verdana" panose="020B0604030504040204" pitchFamily="34" charset="0"/>
            </a:endParaRPr>
          </a:p>
          <a:p>
            <a:r>
              <a:rPr lang="en-GB" sz="1200" b="1" i="0" u="none" strike="noStrike" baseline="0" dirty="0">
                <a:latin typeface="Verdana" panose="020B0604030504040204" pitchFamily="34" charset="0"/>
              </a:rPr>
              <a:t>Assessment Criteria</a:t>
            </a:r>
          </a:p>
          <a:p>
            <a:pPr marR="8950"/>
            <a:r>
              <a:rPr lang="en-GB" sz="1000" b="1" i="0" u="none" strike="noStrike" baseline="0" dirty="0">
                <a:latin typeface="Verdana" panose="020B0604030504040204" pitchFamily="34" charset="0"/>
              </a:rPr>
              <a:t>1. Attended tutorials and outside meetings, and was constructive about the arrangement of meetings.</a:t>
            </a:r>
          </a:p>
          <a:p>
            <a:pPr marR="4040"/>
            <a:r>
              <a:rPr lang="en-GB" sz="1000" b="0" i="0" u="none" strike="noStrike" baseline="0" dirty="0">
                <a:latin typeface="Verdana" panose="020B0604030504040204" pitchFamily="34" charset="0"/>
              </a:rPr>
              <a:t>The student attended all tutorials. The student attended the meetings they agreed they would be able to attend when they were initially planned. They were constructive and supportive in the process of organising meetings to ensure the team could meet with appropriate frequency.</a:t>
            </a:r>
          </a:p>
          <a:p>
            <a:pPr marR="8950"/>
            <a:r>
              <a:rPr lang="en-GB" sz="800" b="0" i="0" u="none" strike="noStrike" baseline="0" dirty="0">
                <a:latin typeface="Verdana" panose="020B0604030504040204" pitchFamily="34" charset="0"/>
              </a:rPr>
              <a:t>Score 1 : Unreliable, often absent or late without explanation; was not constructive in arranging meeting; didn't attend the tutorials</a:t>
            </a:r>
          </a:p>
          <a:p>
            <a:pPr marR="11810"/>
            <a:r>
              <a:rPr lang="en-GB" sz="800" b="0" i="0" u="none" strike="noStrike" baseline="0" dirty="0">
                <a:latin typeface="Verdana" panose="020B0604030504040204" pitchFamily="34" charset="0"/>
              </a:rPr>
              <a:t>Score 6 : Reliable, always present when required by the team; constructively engaged in the arrangement of meetings</a:t>
            </a:r>
          </a:p>
          <a:p>
            <a:endParaRPr lang="en-GB" sz="1000" b="0" i="0" u="none" strike="noStrike" baseline="0" dirty="0">
              <a:latin typeface="Verdana" panose="020B0604030504040204" pitchFamily="34" charset="0"/>
            </a:endParaRPr>
          </a:p>
          <a:p>
            <a:endParaRPr lang="en-GB" sz="1000" b="0" i="0" u="none" strike="noStrike" baseline="0" dirty="0">
              <a:latin typeface="Times New Roman" panose="02020603050405020304" pitchFamily="18" charset="0"/>
            </a:endParaRPr>
          </a:p>
          <a:p>
            <a:endParaRPr lang="en-GB" sz="1000" dirty="0">
              <a:latin typeface="Times New Roman" panose="02020603050405020304" pitchFamily="18" charset="0"/>
            </a:endParaRPr>
          </a:p>
          <a:p>
            <a:endParaRPr lang="en-GB" sz="1000" b="0" i="0" u="none" strike="noStrike" baseline="0" dirty="0">
              <a:latin typeface="Times New Roman" panose="02020603050405020304" pitchFamily="18" charset="0"/>
            </a:endParaRPr>
          </a:p>
          <a:p>
            <a:endParaRPr lang="en-GB" sz="1000" dirty="0">
              <a:latin typeface="Times New Roman" panose="02020603050405020304" pitchFamily="18" charset="0"/>
            </a:endParaRPr>
          </a:p>
          <a:p>
            <a:endParaRPr lang="en-GB" sz="1000" b="0" i="0" u="none" strike="noStrike" baseline="0" dirty="0">
              <a:latin typeface="Times New Roman" panose="02020603050405020304" pitchFamily="18" charset="0"/>
            </a:endParaRPr>
          </a:p>
          <a:p>
            <a:endParaRPr lang="en-GB" sz="1000" dirty="0">
              <a:latin typeface="Times New Roman" panose="02020603050405020304" pitchFamily="18" charset="0"/>
            </a:endParaRPr>
          </a:p>
          <a:p>
            <a:endParaRPr lang="en-GB" sz="1000" b="0" i="0" u="none" strike="noStrike" baseline="0" dirty="0">
              <a:latin typeface="Times New Roman" panose="02020603050405020304" pitchFamily="18" charset="0"/>
            </a:endParaRPr>
          </a:p>
          <a:p>
            <a:endParaRPr lang="en-GB" sz="1000" dirty="0">
              <a:latin typeface="Times New Roman" panose="02020603050405020304" pitchFamily="18" charset="0"/>
            </a:endParaRPr>
          </a:p>
          <a:p>
            <a:endParaRPr lang="en-GB" sz="1000" b="0" i="0" u="none" strike="noStrike" baseline="0" dirty="0">
              <a:latin typeface="Times New Roman" panose="02020603050405020304" pitchFamily="18" charset="0"/>
            </a:endParaRPr>
          </a:p>
          <a:p>
            <a:endParaRPr lang="en-GB" sz="1000" dirty="0">
              <a:latin typeface="Times New Roman" panose="02020603050405020304" pitchFamily="18" charset="0"/>
            </a:endParaRPr>
          </a:p>
          <a:p>
            <a:endParaRPr lang="en-GB" sz="1000" b="0" i="0" u="none" strike="noStrike" baseline="0" dirty="0">
              <a:latin typeface="Times New Roman" panose="02020603050405020304" pitchFamily="18" charset="0"/>
            </a:endParaRPr>
          </a:p>
          <a:p>
            <a:endParaRPr lang="en-GB" sz="1000" b="0" i="0" u="none" strike="noStrike" baseline="0" dirty="0">
              <a:latin typeface="Times New Roman" panose="02020603050405020304" pitchFamily="18" charset="0"/>
            </a:endParaRPr>
          </a:p>
          <a:p>
            <a:endParaRPr lang="en-GB" sz="1000" b="0" i="0" u="none" strike="noStrike" baseline="0" dirty="0">
              <a:latin typeface="Times New Roman" panose="02020603050405020304" pitchFamily="18" charset="0"/>
            </a:endParaRPr>
          </a:p>
          <a:p>
            <a:endParaRPr lang="en-GB" sz="1000" b="0" i="0" u="none" strike="noStrike" baseline="0" dirty="0">
              <a:latin typeface="Times New Roman" panose="02020603050405020304" pitchFamily="18" charset="0"/>
            </a:endParaRPr>
          </a:p>
          <a:p>
            <a:r>
              <a:rPr lang="en-GB" sz="1000" b="1" i="0" u="none" strike="noStrike" baseline="0" dirty="0">
                <a:latin typeface="Verdana" panose="020B0604030504040204" pitchFamily="34" charset="0"/>
              </a:rPr>
              <a:t>2. Came prepared to meetings and tutorials</a:t>
            </a:r>
          </a:p>
          <a:p>
            <a:pPr marR="2210"/>
            <a:r>
              <a:rPr lang="en-GB" sz="1000" b="0" i="0" u="none" strike="noStrike" baseline="0" dirty="0">
                <a:latin typeface="Verdana" panose="020B0604030504040204" pitchFamily="34" charset="0"/>
              </a:rPr>
              <a:t>The student had done the work agreed at previous meetings and had it ready to present to/discuss with the group. They turned up to tutorials with an understanding of the theory from the topic and data to analyse, discuss and write up.</a:t>
            </a:r>
          </a:p>
          <a:p>
            <a:pPr marR="1730"/>
            <a:r>
              <a:rPr lang="en-GB" sz="800" b="0" i="0" u="none" strike="noStrike" baseline="0" dirty="0">
                <a:latin typeface="Verdana" panose="020B0604030504040204" pitchFamily="34" charset="0"/>
              </a:rPr>
              <a:t>Score 1 : Was not prepared and had not demonstrated completion of agreed work. Weak familiarity with the theory and unprepared to complete assignment tasks.</a:t>
            </a:r>
          </a:p>
        </p:txBody>
      </p:sp>
      <p:pic>
        <p:nvPicPr>
          <p:cNvPr id="9" name="Picture 8">
            <a:extLst>
              <a:ext uri="{FF2B5EF4-FFF2-40B4-BE49-F238E27FC236}">
                <a16:creationId xmlns:a16="http://schemas.microsoft.com/office/drawing/2014/main" id="{3D764D45-C1C8-A6B7-8232-C9AE12D9C31C}"/>
              </a:ext>
            </a:extLst>
          </p:cNvPr>
          <p:cNvPicPr>
            <a:picLocks noChangeAspect="1"/>
          </p:cNvPicPr>
          <p:nvPr/>
        </p:nvPicPr>
        <p:blipFill>
          <a:blip r:embed="rId2"/>
          <a:stretch>
            <a:fillRect/>
          </a:stretch>
        </p:blipFill>
        <p:spPr>
          <a:xfrm>
            <a:off x="6940719" y="3509818"/>
            <a:ext cx="3507888" cy="1996668"/>
          </a:xfrm>
          <a:prstGeom prst="rect">
            <a:avLst/>
          </a:prstGeom>
        </p:spPr>
      </p:pic>
    </p:spTree>
    <p:extLst>
      <p:ext uri="{BB962C8B-B14F-4D97-AF65-F5344CB8AC3E}">
        <p14:creationId xmlns:p14="http://schemas.microsoft.com/office/powerpoint/2010/main" val="194114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54">
            <a:extLst>
              <a:ext uri="{FF2B5EF4-FFF2-40B4-BE49-F238E27FC236}">
                <a16:creationId xmlns:a16="http://schemas.microsoft.com/office/drawing/2014/main" id="{DB304A14-32D0-4873-B914-423ED7B8D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4DC0C0E-CAE3-4240-B63D-D0E863C05715}"/>
              </a:ext>
            </a:extLst>
          </p:cNvPr>
          <p:cNvSpPr>
            <a:spLocks noGrp="1"/>
          </p:cNvSpPr>
          <p:nvPr>
            <p:ph type="title"/>
          </p:nvPr>
        </p:nvSpPr>
        <p:spPr>
          <a:xfrm>
            <a:off x="838200" y="365125"/>
            <a:ext cx="5387502" cy="1325563"/>
          </a:xfrm>
        </p:spPr>
        <p:txBody>
          <a:bodyPr vert="horz" lIns="91440" tIns="45720" rIns="91440" bIns="45720" rtlCol="0" anchor="ctr">
            <a:normAutofit/>
          </a:bodyPr>
          <a:lstStyle/>
          <a:p>
            <a:r>
              <a:rPr lang="en-US" b="1" i="0"/>
              <a:t>ASSIGNMENT TITLE: MARKET REPORT</a:t>
            </a:r>
          </a:p>
        </p:txBody>
      </p:sp>
      <p:sp>
        <p:nvSpPr>
          <p:cNvPr id="5" name="TextBox 4">
            <a:extLst>
              <a:ext uri="{FF2B5EF4-FFF2-40B4-BE49-F238E27FC236}">
                <a16:creationId xmlns:a16="http://schemas.microsoft.com/office/drawing/2014/main" id="{83215FE0-F86E-5E94-33DD-EC60A3ED496C}"/>
              </a:ext>
            </a:extLst>
          </p:cNvPr>
          <p:cNvSpPr txBox="1"/>
          <p:nvPr/>
        </p:nvSpPr>
        <p:spPr>
          <a:xfrm>
            <a:off x="297180" y="1825624"/>
            <a:ext cx="5928522" cy="4803775"/>
          </a:xfrm>
          <a:prstGeom prst="rect">
            <a:avLst/>
          </a:prstGeom>
        </p:spPr>
        <p:txBody>
          <a:bodyPr vert="horz" lIns="91440" tIns="45720" rIns="91440" bIns="45720" rtlCol="0">
            <a:normAutofit lnSpcReduction="10000"/>
          </a:bodyPr>
          <a:lstStyle/>
          <a:p>
            <a:pPr indent="-228600" defTabSz="914400">
              <a:lnSpc>
                <a:spcPct val="90000"/>
              </a:lnSpc>
              <a:spcBef>
                <a:spcPts val="800"/>
              </a:spcBef>
              <a:spcAft>
                <a:spcPts val="800"/>
              </a:spcAft>
              <a:buFont typeface="Arial" panose="020B0604020202020204" pitchFamily="34" charset="0"/>
              <a:buChar char="•"/>
            </a:pPr>
            <a:r>
              <a:rPr lang="en-US" sz="2000" b="1" dirty="0">
                <a:effectLst/>
              </a:rPr>
              <a:t>Chosen Company: </a:t>
            </a:r>
            <a:r>
              <a:rPr lang="en-US" sz="2000" dirty="0">
                <a:effectLst/>
              </a:rPr>
              <a:t>University of Hertfordshire (UH)</a:t>
            </a:r>
          </a:p>
          <a:p>
            <a:pPr indent="-228600" defTabSz="914400">
              <a:lnSpc>
                <a:spcPct val="90000"/>
              </a:lnSpc>
              <a:spcBef>
                <a:spcPts val="800"/>
              </a:spcBef>
              <a:spcAft>
                <a:spcPts val="800"/>
              </a:spcAft>
              <a:buFont typeface="Arial" panose="020B0604020202020204" pitchFamily="34" charset="0"/>
              <a:buChar char="•"/>
            </a:pPr>
            <a:r>
              <a:rPr lang="en-US" sz="2000" b="1" dirty="0">
                <a:effectLst/>
              </a:rPr>
              <a:t>Assignment Title: </a:t>
            </a:r>
            <a:r>
              <a:rPr lang="en-US" sz="2000" dirty="0">
                <a:effectLst/>
              </a:rPr>
              <a:t>Group Live PowerPoint Presentation</a:t>
            </a:r>
          </a:p>
          <a:p>
            <a:pPr indent="-228600" defTabSz="914400">
              <a:lnSpc>
                <a:spcPct val="90000"/>
              </a:lnSpc>
              <a:spcBef>
                <a:spcPts val="800"/>
              </a:spcBef>
              <a:spcAft>
                <a:spcPts val="800"/>
              </a:spcAft>
              <a:buFont typeface="Arial" panose="020B0604020202020204" pitchFamily="34" charset="0"/>
              <a:buChar char="•"/>
            </a:pPr>
            <a:r>
              <a:rPr lang="en-US" sz="2000" b="1" dirty="0">
                <a:effectLst/>
              </a:rPr>
              <a:t>What you will produce:</a:t>
            </a:r>
            <a:r>
              <a:rPr lang="en-US" sz="2000" dirty="0">
                <a:effectLst/>
              </a:rPr>
              <a:t> </a:t>
            </a:r>
          </a:p>
          <a:p>
            <a:pPr indent="-228600" defTabSz="914400">
              <a:lnSpc>
                <a:spcPct val="90000"/>
              </a:lnSpc>
              <a:spcBef>
                <a:spcPts val="800"/>
              </a:spcBef>
              <a:spcAft>
                <a:spcPts val="800"/>
              </a:spcAft>
              <a:buFont typeface="Arial" panose="020B0604020202020204" pitchFamily="34" charset="0"/>
              <a:buChar char="•"/>
            </a:pPr>
            <a:r>
              <a:rPr lang="en-US" sz="2000" dirty="0">
                <a:effectLst/>
              </a:rPr>
              <a:t>You work for a marketing agency as a team. Your manager (represented by the tutors on the module) has asked your team to help a client, </a:t>
            </a:r>
            <a:r>
              <a:rPr lang="en-US" sz="2000" b="1" dirty="0">
                <a:effectLst/>
                <a:highlight>
                  <a:srgbClr val="FFFF00"/>
                </a:highlight>
              </a:rPr>
              <a:t>the University of Hertfordshire (UH)</a:t>
            </a:r>
            <a:r>
              <a:rPr lang="en-US" sz="2000" dirty="0">
                <a:effectLst/>
              </a:rPr>
              <a:t>, to develop a suitable </a:t>
            </a:r>
            <a:r>
              <a:rPr lang="en-US" sz="2000" b="1" dirty="0">
                <a:effectLst/>
                <a:highlight>
                  <a:srgbClr val="FFFF00"/>
                </a:highlight>
              </a:rPr>
              <a:t>NEW product or service aligning with UH’s SDG (Sustainable Development Goal)</a:t>
            </a:r>
            <a:r>
              <a:rPr lang="en-US" sz="2000" dirty="0">
                <a:effectLst/>
                <a:highlight>
                  <a:srgbClr val="FFFF00"/>
                </a:highlight>
              </a:rPr>
              <a:t>. </a:t>
            </a:r>
          </a:p>
          <a:p>
            <a:pPr indent="-228600" defTabSz="914400">
              <a:lnSpc>
                <a:spcPct val="90000"/>
              </a:lnSpc>
              <a:spcBef>
                <a:spcPts val="800"/>
              </a:spcBef>
              <a:spcAft>
                <a:spcPts val="800"/>
              </a:spcAft>
              <a:buFont typeface="Arial" panose="020B0604020202020204" pitchFamily="34" charset="0"/>
              <a:buChar char="•"/>
            </a:pPr>
            <a:r>
              <a:rPr lang="en-US" sz="2000">
                <a:effectLst/>
                <a:highlight>
                  <a:srgbClr val="FFFF00"/>
                </a:highlight>
                <a:hlinkClick r:id="rId2"/>
              </a:rPr>
              <a:t>https://www.un.org/en/actnow/facts-and-figures</a:t>
            </a:r>
            <a:endParaRPr lang="en-US" sz="2000">
              <a:effectLst/>
              <a:highlight>
                <a:srgbClr val="FFFF00"/>
              </a:highlight>
            </a:endParaRPr>
          </a:p>
          <a:p>
            <a:pPr indent="-228600" defTabSz="914400">
              <a:lnSpc>
                <a:spcPct val="90000"/>
              </a:lnSpc>
              <a:spcBef>
                <a:spcPts val="800"/>
              </a:spcBef>
              <a:spcAft>
                <a:spcPts val="800"/>
              </a:spcAft>
              <a:buFont typeface="Arial" panose="020B0604020202020204" pitchFamily="34" charset="0"/>
              <a:buChar char="•"/>
            </a:pPr>
            <a:r>
              <a:rPr lang="en-US" sz="2000" b="1">
                <a:effectLst/>
              </a:rPr>
              <a:t>Your </a:t>
            </a:r>
            <a:r>
              <a:rPr lang="en-US" sz="2000" b="1" dirty="0">
                <a:effectLst/>
              </a:rPr>
              <a:t>team also needs to create</a:t>
            </a:r>
            <a:r>
              <a:rPr lang="en-US" sz="2000" dirty="0">
                <a:effectLst/>
              </a:rPr>
              <a:t> </a:t>
            </a:r>
            <a:r>
              <a:rPr lang="en-US" sz="2000" b="1" dirty="0">
                <a:effectLst/>
              </a:rPr>
              <a:t>a promotional teaser via social media message on any two social media platforms of your choice </a:t>
            </a:r>
            <a:r>
              <a:rPr lang="en-US" sz="2000" dirty="0">
                <a:effectLst/>
              </a:rPr>
              <a:t>(LinkedIn, Instagram, TikTok etc.,).</a:t>
            </a:r>
          </a:p>
        </p:txBody>
      </p:sp>
      <p:pic>
        <p:nvPicPr>
          <p:cNvPr id="2050" name="Picture 2" descr="University of Hertfordshire - EN Global Education Ltd">
            <a:extLst>
              <a:ext uri="{FF2B5EF4-FFF2-40B4-BE49-F238E27FC236}">
                <a16:creationId xmlns:a16="http://schemas.microsoft.com/office/drawing/2014/main" id="{84C37EE3-BBF6-48BB-66C1-21D10370C8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44" r="19110" b="2"/>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2067"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68"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4A59E36-3C94-468D-92A9-B94C618B229F}"/>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defTabSz="914400">
              <a:lnSpc>
                <a:spcPct val="90000"/>
              </a:lnSpc>
              <a:spcBef>
                <a:spcPct val="20000"/>
              </a:spcBef>
              <a:spcAft>
                <a:spcPts val="600"/>
              </a:spcAft>
              <a:buClr>
                <a:schemeClr val="tx1"/>
              </a:buClr>
              <a:buSzPct val="10000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23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FA0C7EE-AE06-D7F0-ABE5-CB6DC93B1148}"/>
              </a:ext>
            </a:extLst>
          </p:cNvPr>
          <p:cNvSpPr>
            <a:spLocks noGrp="1"/>
          </p:cNvSpPr>
          <p:nvPr>
            <p:ph type="title"/>
          </p:nvPr>
        </p:nvSpPr>
        <p:spPr>
          <a:xfrm>
            <a:off x="838200" y="365125"/>
            <a:ext cx="10515600" cy="1325563"/>
          </a:xfrm>
        </p:spPr>
        <p:txBody>
          <a:bodyPr>
            <a:normAutofit/>
          </a:bodyPr>
          <a:lstStyle/>
          <a:p>
            <a:r>
              <a:rPr lang="en-GB" dirty="0"/>
              <a:t>Assignment Task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7E1B8C-36CE-8B73-B6F3-37655284E4B0}"/>
              </a:ext>
            </a:extLst>
          </p:cNvPr>
          <p:cNvSpPr>
            <a:spLocks noGrp="1"/>
          </p:cNvSpPr>
          <p:nvPr>
            <p:ph idx="1"/>
          </p:nvPr>
        </p:nvSpPr>
        <p:spPr>
          <a:xfrm>
            <a:off x="838200" y="1825625"/>
            <a:ext cx="10515600" cy="4351338"/>
          </a:xfrm>
        </p:spPr>
        <p:txBody>
          <a:bodyPr>
            <a:normAutofit/>
          </a:bodyPr>
          <a:lstStyle/>
          <a:p>
            <a:r>
              <a:rPr lang="en-GB" sz="2000" b="1" dirty="0">
                <a:effectLst/>
                <a:latin typeface="Arial" panose="020B0604020202020204" pitchFamily="34" charset="0"/>
                <a:ea typeface="Times New Roman" panose="02020603050405020304" pitchFamily="18" charset="0"/>
              </a:rPr>
              <a:t>Task 1 Market Research</a:t>
            </a:r>
          </a:p>
          <a:p>
            <a:pPr lvl="1"/>
            <a:r>
              <a:rPr lang="en-GB" sz="2000" dirty="0">
                <a:latin typeface="Arial" panose="020B0604020202020204" pitchFamily="34" charset="0"/>
                <a:ea typeface="Times New Roman" panose="02020603050405020304" pitchFamily="18" charset="0"/>
              </a:rPr>
              <a:t>Use of analysis tools</a:t>
            </a:r>
            <a:endParaRPr lang="en-GB" sz="2000" dirty="0">
              <a:effectLst/>
              <a:latin typeface="Times New Roman" panose="02020603050405020304" pitchFamily="18" charset="0"/>
              <a:ea typeface="Times New Roman" panose="02020603050405020304" pitchFamily="18" charset="0"/>
            </a:endParaRPr>
          </a:p>
          <a:p>
            <a:r>
              <a:rPr lang="en-GB" sz="2000" b="1" dirty="0">
                <a:effectLst/>
                <a:latin typeface="Arial" panose="020B0604020202020204" pitchFamily="34" charset="0"/>
                <a:ea typeface="Times New Roman" panose="02020603050405020304" pitchFamily="18" charset="0"/>
              </a:rPr>
              <a:t>Task 2 Ideation process</a:t>
            </a:r>
          </a:p>
          <a:p>
            <a:pPr lvl="1">
              <a:spcBef>
                <a:spcPts val="900"/>
              </a:spcBef>
              <a:spcAft>
                <a:spcPts val="900"/>
              </a:spcAft>
            </a:pPr>
            <a:r>
              <a:rPr lang="en-US" sz="2000" dirty="0">
                <a:effectLst/>
                <a:latin typeface="Arial" panose="020B0604020202020204" pitchFamily="34" charset="0"/>
                <a:ea typeface="Times New Roman" panose="02020603050405020304" pitchFamily="18" charset="0"/>
              </a:rPr>
              <a:t>You will need to think about your client organization: </a:t>
            </a:r>
            <a:endParaRPr lang="en-GB" sz="2000" dirty="0">
              <a:effectLst/>
              <a:latin typeface="Times New Roman" panose="02020603050405020304" pitchFamily="18" charset="0"/>
              <a:ea typeface="Times New Roman" panose="02020603050405020304" pitchFamily="18" charset="0"/>
            </a:endParaRPr>
          </a:p>
          <a:p>
            <a:pPr marL="800100" lvl="1" indent="-342900">
              <a:buFont typeface="+mj-lt"/>
              <a:buAutoNum type="arabicPeriod"/>
              <a:tabLst>
                <a:tab pos="457200" algn="l"/>
              </a:tabLst>
            </a:pPr>
            <a:r>
              <a:rPr lang="en-GB" sz="2000" dirty="0">
                <a:effectLst/>
                <a:latin typeface="Arial" panose="020B0604020202020204" pitchFamily="34" charset="0"/>
                <a:ea typeface="Times New Roman" panose="02020603050405020304" pitchFamily="18" charset="0"/>
              </a:rPr>
              <a:t>What are its values?</a:t>
            </a:r>
            <a:endParaRPr lang="en-GB" sz="2000" dirty="0">
              <a:effectLst/>
              <a:latin typeface="Times New Roman" panose="02020603050405020304" pitchFamily="18" charset="0"/>
              <a:ea typeface="Times New Roman" panose="02020603050405020304" pitchFamily="18" charset="0"/>
            </a:endParaRPr>
          </a:p>
          <a:p>
            <a:pPr marL="800100" lvl="1" indent="-342900">
              <a:buFont typeface="+mj-lt"/>
              <a:buAutoNum type="arabicPeriod"/>
              <a:tabLst>
                <a:tab pos="457200" algn="l"/>
              </a:tabLst>
            </a:pPr>
            <a:r>
              <a:rPr lang="en-GB" sz="2000" dirty="0">
                <a:effectLst/>
                <a:latin typeface="Arial" panose="020B0604020202020204" pitchFamily="34" charset="0"/>
                <a:ea typeface="Times New Roman" panose="02020603050405020304" pitchFamily="18" charset="0"/>
              </a:rPr>
              <a:t>What are its Sustainable Development Goals (SDG)?</a:t>
            </a:r>
            <a:endParaRPr lang="en-GB" sz="2000" dirty="0">
              <a:effectLst/>
              <a:latin typeface="Times New Roman" panose="02020603050405020304" pitchFamily="18" charset="0"/>
              <a:ea typeface="Times New Roman" panose="02020603050405020304" pitchFamily="18" charset="0"/>
            </a:endParaRPr>
          </a:p>
          <a:p>
            <a:pPr marL="800100" lvl="1" indent="-342900">
              <a:buFont typeface="+mj-lt"/>
              <a:buAutoNum type="arabicPeriod"/>
              <a:tabLst>
                <a:tab pos="457200" algn="l"/>
              </a:tabLst>
            </a:pPr>
            <a:r>
              <a:rPr lang="en-GB" sz="2000" dirty="0">
                <a:effectLst/>
                <a:latin typeface="Arial" panose="020B0604020202020204" pitchFamily="34" charset="0"/>
                <a:ea typeface="Times New Roman" panose="02020603050405020304" pitchFamily="18" charset="0"/>
              </a:rPr>
              <a:t>What makes the brand unique?</a:t>
            </a:r>
            <a:endParaRPr lang="en-GB" sz="2000" dirty="0">
              <a:effectLst/>
              <a:latin typeface="Times New Roman" panose="02020603050405020304" pitchFamily="18" charset="0"/>
              <a:ea typeface="Times New Roman" panose="02020603050405020304" pitchFamily="18" charset="0"/>
            </a:endParaRPr>
          </a:p>
          <a:p>
            <a:pPr marL="800100" lvl="1" indent="-342900">
              <a:buFont typeface="+mj-lt"/>
              <a:buAutoNum type="arabicPeriod"/>
              <a:tabLst>
                <a:tab pos="457200" algn="l"/>
              </a:tabLst>
            </a:pPr>
            <a:r>
              <a:rPr lang="en-GB" sz="2000" dirty="0">
                <a:effectLst/>
                <a:latin typeface="Arial" panose="020B0604020202020204" pitchFamily="34" charset="0"/>
                <a:ea typeface="Times New Roman" panose="02020603050405020304" pitchFamily="18" charset="0"/>
              </a:rPr>
              <a:t>What is its competitive advantage, or how can it be created? </a:t>
            </a:r>
            <a:endParaRPr lang="en-GB" sz="2000" dirty="0">
              <a:effectLst/>
              <a:latin typeface="Times New Roman" panose="02020603050405020304" pitchFamily="18" charset="0"/>
              <a:ea typeface="Times New Roman" panose="02020603050405020304" pitchFamily="18" charset="0"/>
            </a:endParaRPr>
          </a:p>
          <a:p>
            <a:pPr marL="800100" lvl="1" indent="-342900">
              <a:buFont typeface="+mj-lt"/>
              <a:buAutoNum type="arabicPeriod"/>
              <a:tabLst>
                <a:tab pos="457200" algn="l"/>
              </a:tabLst>
            </a:pPr>
            <a:r>
              <a:rPr lang="en-GB" sz="2000" dirty="0">
                <a:effectLst/>
                <a:latin typeface="Arial" panose="020B0604020202020204" pitchFamily="34" charset="0"/>
                <a:ea typeface="Times New Roman" panose="02020603050405020304" pitchFamily="18" charset="0"/>
              </a:rPr>
              <a:t>What innovation is possible based on the micro and macro environment? </a:t>
            </a:r>
            <a:endParaRPr lang="en-GB" sz="2000" dirty="0">
              <a:effectLst/>
              <a:latin typeface="Times New Roman" panose="02020603050405020304" pitchFamily="18" charset="0"/>
              <a:ea typeface="Times New Roman" panose="02020603050405020304" pitchFamily="18" charset="0"/>
            </a:endParaRPr>
          </a:p>
          <a:p>
            <a:pPr>
              <a:spcBef>
                <a:spcPts val="800"/>
              </a:spcBef>
              <a:spcAft>
                <a:spcPts val="800"/>
              </a:spcAft>
            </a:pPr>
            <a:endParaRPr lang="en-GB" sz="2000" dirty="0">
              <a:effectLst/>
              <a:latin typeface="Arial" panose="020B0604020202020204" pitchFamily="34" charset="0"/>
              <a:ea typeface="Times New Roman" panose="02020603050405020304" pitchFamily="18" charset="0"/>
            </a:endParaRPr>
          </a:p>
          <a:p>
            <a:pPr>
              <a:spcBef>
                <a:spcPts val="800"/>
              </a:spcBef>
              <a:spcAft>
                <a:spcPts val="800"/>
              </a:spcAft>
            </a:pPr>
            <a:r>
              <a:rPr lang="en-GB" sz="2000" dirty="0">
                <a:effectLst/>
                <a:latin typeface="Arial" panose="020B0604020202020204" pitchFamily="34" charset="0"/>
                <a:ea typeface="Times New Roman" panose="02020603050405020304" pitchFamily="18" charset="0"/>
              </a:rPr>
              <a:t>You will be expected to justify the ideation summary by referring to your market research.</a:t>
            </a:r>
            <a:endParaRPr lang="en-GB" sz="2000" dirty="0">
              <a:effectLst/>
              <a:latin typeface="Times New Roman" panose="02020603050405020304" pitchFamily="18" charset="0"/>
              <a:ea typeface="Times New Roman" panose="02020603050405020304" pitchFamily="18" charset="0"/>
            </a:endParaRPr>
          </a:p>
          <a:p>
            <a:endParaRPr lang="en-GB" sz="2000" dirty="0"/>
          </a:p>
        </p:txBody>
      </p:sp>
    </p:spTree>
    <p:extLst>
      <p:ext uri="{BB962C8B-B14F-4D97-AF65-F5344CB8AC3E}">
        <p14:creationId xmlns:p14="http://schemas.microsoft.com/office/powerpoint/2010/main" val="19845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1C2B-6766-D87E-34EF-5B73956498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B4A8B0-4037-FD5B-A2DD-2E9EA6B61303}"/>
              </a:ext>
            </a:extLst>
          </p:cNvPr>
          <p:cNvSpPr>
            <a:spLocks noGrp="1"/>
          </p:cNvSpPr>
          <p:nvPr>
            <p:ph idx="1"/>
          </p:nvPr>
        </p:nvSpPr>
        <p:spPr/>
        <p:txBody>
          <a:bodyPr/>
          <a:lstStyle/>
          <a:p>
            <a:endParaRPr lang="en-GB" dirty="0"/>
          </a:p>
        </p:txBody>
      </p:sp>
      <p:pic>
        <p:nvPicPr>
          <p:cNvPr id="2052" name="Picture 4" descr="Sustainable development goals - Ramboll UK Limited">
            <a:extLst>
              <a:ext uri="{FF2B5EF4-FFF2-40B4-BE49-F238E27FC236}">
                <a16:creationId xmlns:a16="http://schemas.microsoft.com/office/drawing/2014/main" id="{F073A2B3-19ED-C483-6AE8-65D459E09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26957" cy="670891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7E90AEF2-3772-C5CB-912A-FEDE68511EA6}"/>
              </a:ext>
            </a:extLst>
          </p:cNvPr>
          <p:cNvSpPr/>
          <p:nvPr/>
        </p:nvSpPr>
        <p:spPr>
          <a:xfrm>
            <a:off x="489857" y="4771730"/>
            <a:ext cx="1752127" cy="1842052"/>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22768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3017</TotalTime>
  <Words>2643</Words>
  <Application>Microsoft Office PowerPoint</Application>
  <PresentationFormat>Widescreen</PresentationFormat>
  <Paragraphs>268</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Arialle Bold</vt:lpstr>
      <vt:lpstr>Calibri</vt:lpstr>
      <vt:lpstr>Calibri Light</vt:lpstr>
      <vt:lpstr>Gill Sans MT</vt:lpstr>
      <vt:lpstr>Helvetica Now Display 1</vt:lpstr>
      <vt:lpstr>Helvetica Now Display 2</vt:lpstr>
      <vt:lpstr>Segoe UI</vt:lpstr>
      <vt:lpstr>Times New Roman</vt:lpstr>
      <vt:lpstr>Verdana</vt:lpstr>
      <vt:lpstr>Office Theme</vt:lpstr>
      <vt:lpstr>PowerPoint Presentation</vt:lpstr>
      <vt:lpstr>7BUS2040-0105-2022 (Jan 2023) Strategic Marketing &amp; Entrepreneurship -   Assignment Briefing</vt:lpstr>
      <vt:lpstr>LINK TO ASSESSMENTs</vt:lpstr>
      <vt:lpstr>Assignment 1- Group Market Research, Ideation Presentation (Live), Promotional teaser</vt:lpstr>
      <vt:lpstr>WORKING IN GROUPS</vt:lpstr>
      <vt:lpstr>Peer Review via WebPA – 10%</vt:lpstr>
      <vt:lpstr>ASSIGNMENT TITLE: MARKET REPORT</vt:lpstr>
      <vt:lpstr>Assignment Task</vt:lpstr>
      <vt:lpstr>PowerPoint Presentation</vt:lpstr>
      <vt:lpstr>Assignment Task</vt:lpstr>
      <vt:lpstr>HBS</vt:lpstr>
      <vt:lpstr>Task 3 cont…</vt:lpstr>
      <vt:lpstr>PowerPoint Presentation</vt:lpstr>
      <vt:lpstr>PowerPoint Presentation</vt:lpstr>
      <vt:lpstr>PowerPoint Presentation</vt:lpstr>
      <vt:lpstr>PowerPoint Presentation</vt:lpstr>
      <vt:lpstr>Create your designs using Canva - canva.com</vt:lpstr>
      <vt:lpstr>Submission requirement: PowerPoint presentation with Notes </vt:lpstr>
      <vt:lpstr>Live Presentation </vt:lpstr>
      <vt:lpstr>Live Presentation..cont </vt:lpstr>
      <vt:lpstr>Tips</vt:lpstr>
      <vt:lpstr>Data / information</vt:lpstr>
      <vt:lpstr>PowerPoint Presentation</vt:lpstr>
      <vt:lpstr>PowerPoint Presentation</vt:lpstr>
      <vt:lpstr>A REMINDER ABOUT Academic Integrity  </vt:lpstr>
      <vt:lpstr>PowerPoint Presentation</vt:lpstr>
      <vt:lpstr>PowerPoint Presentation</vt:lpstr>
      <vt:lpstr>A REMINDER ABOUT ACADEMIC INTEGRITY CONT… Plagiarism</vt:lpstr>
      <vt:lpstr>ACADEMIC INTEGRITY &amp; HARVARD REFERENCING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report</dc:title>
  <dc:creator>Annie Dawson;p.nyajeka@herts.ac.uk</dc:creator>
  <cp:lastModifiedBy>User</cp:lastModifiedBy>
  <cp:revision>142</cp:revision>
  <dcterms:created xsi:type="dcterms:W3CDTF">2021-03-04T21:13:55Z</dcterms:created>
  <dcterms:modified xsi:type="dcterms:W3CDTF">2023-03-12T14:58:28Z</dcterms:modified>
</cp:coreProperties>
</file>