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2"/>
  </p:notesMasterIdLst>
  <p:sldIdLst>
    <p:sldId id="261" r:id="rId2"/>
    <p:sldId id="597" r:id="rId3"/>
    <p:sldId id="613" r:id="rId4"/>
    <p:sldId id="614" r:id="rId5"/>
    <p:sldId id="596" r:id="rId6"/>
    <p:sldId id="604" r:id="rId7"/>
    <p:sldId id="611" r:id="rId8"/>
    <p:sldId id="598" r:id="rId9"/>
    <p:sldId id="599" r:id="rId10"/>
    <p:sldId id="600" r:id="rId11"/>
    <p:sldId id="601" r:id="rId12"/>
    <p:sldId id="602" r:id="rId13"/>
    <p:sldId id="603" r:id="rId14"/>
    <p:sldId id="605" r:id="rId15"/>
    <p:sldId id="609" r:id="rId16"/>
    <p:sldId id="610" r:id="rId17"/>
    <p:sldId id="612" r:id="rId18"/>
    <p:sldId id="607" r:id="rId19"/>
    <p:sldId id="615" r:id="rId20"/>
    <p:sldId id="606"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3582"/>
    <a:srgbClr val="182762"/>
    <a:srgbClr val="141C2F"/>
    <a:srgbClr val="101D4A"/>
    <a:srgbClr val="F6BC2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72DAAB5-0BD5-6B00-D804-DE0A287BA5B7}" v="767" dt="2022-03-22T12:34:04.42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74"/>
  </p:normalViewPr>
  <p:slideViewPr>
    <p:cSldViewPr snapToGrid="0" snapToObjects="1">
      <p:cViewPr varScale="1">
        <p:scale>
          <a:sx n="97" d="100"/>
          <a:sy n="97" d="100"/>
        </p:scale>
        <p:origin x="204" y="72"/>
      </p:cViewPr>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iichi Nakata" userId="S::sis06kn@reading.ac.uk::1d41d2d1-6e5c-4a6a-ad71-7c0ef2863b71" providerId="AD" clId="Web-{C72DAAB5-0BD5-6B00-D804-DE0A287BA5B7}"/>
    <pc:docChg chg="addSld delSld modSld sldOrd">
      <pc:chgData name="Keiichi Nakata" userId="S::sis06kn@reading.ac.uk::1d41d2d1-6e5c-4a6a-ad71-7c0ef2863b71" providerId="AD" clId="Web-{C72DAAB5-0BD5-6B00-D804-DE0A287BA5B7}" dt="2022-03-22T12:34:04.422" v="767" actId="14100"/>
      <pc:docMkLst>
        <pc:docMk/>
      </pc:docMkLst>
      <pc:sldChg chg="modSp">
        <pc:chgData name="Keiichi Nakata" userId="S::sis06kn@reading.ac.uk::1d41d2d1-6e5c-4a6a-ad71-7c0ef2863b71" providerId="AD" clId="Web-{C72DAAB5-0BD5-6B00-D804-DE0A287BA5B7}" dt="2022-03-22T12:33:34.624" v="766" actId="20577"/>
        <pc:sldMkLst>
          <pc:docMk/>
          <pc:sldMk cId="138096559" sldId="261"/>
        </pc:sldMkLst>
        <pc:spChg chg="mod">
          <ac:chgData name="Keiichi Nakata" userId="S::sis06kn@reading.ac.uk::1d41d2d1-6e5c-4a6a-ad71-7c0ef2863b71" providerId="AD" clId="Web-{C72DAAB5-0BD5-6B00-D804-DE0A287BA5B7}" dt="2022-03-22T12:33:34.624" v="766" actId="20577"/>
          <ac:spMkLst>
            <pc:docMk/>
            <pc:sldMk cId="138096559" sldId="261"/>
            <ac:spMk id="5" creationId="{00000000-0000-0000-0000-000000000000}"/>
          </ac:spMkLst>
        </pc:spChg>
        <pc:spChg chg="mod">
          <ac:chgData name="Keiichi Nakata" userId="S::sis06kn@reading.ac.uk::1d41d2d1-6e5c-4a6a-ad71-7c0ef2863b71" providerId="AD" clId="Web-{C72DAAB5-0BD5-6B00-D804-DE0A287BA5B7}" dt="2022-03-22T12:02:52.454" v="1" actId="20577"/>
          <ac:spMkLst>
            <pc:docMk/>
            <pc:sldMk cId="138096559" sldId="261"/>
            <ac:spMk id="9" creationId="{D87C0A36-76F6-485D-978A-68CF08ABF06B}"/>
          </ac:spMkLst>
        </pc:spChg>
      </pc:sldChg>
      <pc:sldChg chg="modSp">
        <pc:chgData name="Keiichi Nakata" userId="S::sis06kn@reading.ac.uk::1d41d2d1-6e5c-4a6a-ad71-7c0ef2863b71" providerId="AD" clId="Web-{C72DAAB5-0BD5-6B00-D804-DE0A287BA5B7}" dt="2022-03-22T12:04:35.379" v="8" actId="20577"/>
        <pc:sldMkLst>
          <pc:docMk/>
          <pc:sldMk cId="375795163" sldId="597"/>
        </pc:sldMkLst>
        <pc:spChg chg="mod">
          <ac:chgData name="Keiichi Nakata" userId="S::sis06kn@reading.ac.uk::1d41d2d1-6e5c-4a6a-ad71-7c0ef2863b71" providerId="AD" clId="Web-{C72DAAB5-0BD5-6B00-D804-DE0A287BA5B7}" dt="2022-03-22T12:04:35.379" v="8" actId="20577"/>
          <ac:spMkLst>
            <pc:docMk/>
            <pc:sldMk cId="375795163" sldId="597"/>
            <ac:spMk id="5" creationId="{D31F5763-0B35-4690-8293-BA8D78474B76}"/>
          </ac:spMkLst>
        </pc:spChg>
      </pc:sldChg>
      <pc:sldChg chg="modSp">
        <pc:chgData name="Keiichi Nakata" userId="S::sis06kn@reading.ac.uk::1d41d2d1-6e5c-4a6a-ad71-7c0ef2863b71" providerId="AD" clId="Web-{C72DAAB5-0BD5-6B00-D804-DE0A287BA5B7}" dt="2022-03-22T12:21:17.637" v="398" actId="20577"/>
        <pc:sldMkLst>
          <pc:docMk/>
          <pc:sldMk cId="200611681" sldId="603"/>
        </pc:sldMkLst>
        <pc:spChg chg="mod">
          <ac:chgData name="Keiichi Nakata" userId="S::sis06kn@reading.ac.uk::1d41d2d1-6e5c-4a6a-ad71-7c0ef2863b71" providerId="AD" clId="Web-{C72DAAB5-0BD5-6B00-D804-DE0A287BA5B7}" dt="2022-03-22T12:21:17.637" v="398" actId="20577"/>
          <ac:spMkLst>
            <pc:docMk/>
            <pc:sldMk cId="200611681" sldId="603"/>
            <ac:spMk id="6" creationId="{F66A0F21-2D08-47B0-9C45-97B106C60868}"/>
          </ac:spMkLst>
        </pc:spChg>
      </pc:sldChg>
      <pc:sldChg chg="modSp">
        <pc:chgData name="Keiichi Nakata" userId="S::sis06kn@reading.ac.uk::1d41d2d1-6e5c-4a6a-ad71-7c0ef2863b71" providerId="AD" clId="Web-{C72DAAB5-0BD5-6B00-D804-DE0A287BA5B7}" dt="2022-03-22T12:29:31.446" v="638" actId="20577"/>
        <pc:sldMkLst>
          <pc:docMk/>
          <pc:sldMk cId="1787599598" sldId="606"/>
        </pc:sldMkLst>
        <pc:spChg chg="mod">
          <ac:chgData name="Keiichi Nakata" userId="S::sis06kn@reading.ac.uk::1d41d2d1-6e5c-4a6a-ad71-7c0ef2863b71" providerId="AD" clId="Web-{C72DAAB5-0BD5-6B00-D804-DE0A287BA5B7}" dt="2022-03-22T12:29:31.446" v="638" actId="20577"/>
          <ac:spMkLst>
            <pc:docMk/>
            <pc:sldMk cId="1787599598" sldId="606"/>
            <ac:spMk id="2" creationId="{33BA0F58-5CB4-4E05-AACF-2E806C7917A7}"/>
          </ac:spMkLst>
        </pc:spChg>
      </pc:sldChg>
      <pc:sldChg chg="modSp">
        <pc:chgData name="Keiichi Nakata" userId="S::sis06kn@reading.ac.uk::1d41d2d1-6e5c-4a6a-ad71-7c0ef2863b71" providerId="AD" clId="Web-{C72DAAB5-0BD5-6B00-D804-DE0A287BA5B7}" dt="2022-03-22T12:34:04.422" v="767" actId="14100"/>
        <pc:sldMkLst>
          <pc:docMk/>
          <pc:sldMk cId="1908980897" sldId="607"/>
        </pc:sldMkLst>
        <pc:spChg chg="mod">
          <ac:chgData name="Keiichi Nakata" userId="S::sis06kn@reading.ac.uk::1d41d2d1-6e5c-4a6a-ad71-7c0ef2863b71" providerId="AD" clId="Web-{C72DAAB5-0BD5-6B00-D804-DE0A287BA5B7}" dt="2022-03-22T12:34:04.422" v="767" actId="14100"/>
          <ac:spMkLst>
            <pc:docMk/>
            <pc:sldMk cId="1908980897" sldId="607"/>
            <ac:spMk id="2" creationId="{456B1F16-0FA1-4A1F-A0E9-9B788C894DD7}"/>
          </ac:spMkLst>
        </pc:spChg>
      </pc:sldChg>
      <pc:sldChg chg="del">
        <pc:chgData name="Keiichi Nakata" userId="S::sis06kn@reading.ac.uk::1d41d2d1-6e5c-4a6a-ad71-7c0ef2863b71" providerId="AD" clId="Web-{C72DAAB5-0BD5-6B00-D804-DE0A287BA5B7}" dt="2022-03-22T12:06:31.725" v="11"/>
        <pc:sldMkLst>
          <pc:docMk/>
          <pc:sldMk cId="3698504964" sldId="608"/>
        </pc:sldMkLst>
      </pc:sldChg>
      <pc:sldChg chg="add ord">
        <pc:chgData name="Keiichi Nakata" userId="S::sis06kn@reading.ac.uk::1d41d2d1-6e5c-4a6a-ad71-7c0ef2863b71" providerId="AD" clId="Web-{C72DAAB5-0BD5-6B00-D804-DE0A287BA5B7}" dt="2022-03-22T12:06:21.803" v="10"/>
        <pc:sldMkLst>
          <pc:docMk/>
          <pc:sldMk cId="2145558344" sldId="613"/>
        </pc:sldMkLst>
      </pc:sldChg>
      <pc:sldChg chg="modSp new ord">
        <pc:chgData name="Keiichi Nakata" userId="S::sis06kn@reading.ac.uk::1d41d2d1-6e5c-4a6a-ad71-7c0ef2863b71" providerId="AD" clId="Web-{C72DAAB5-0BD5-6B00-D804-DE0A287BA5B7}" dt="2022-03-22T12:33:21.686" v="760" actId="20577"/>
        <pc:sldMkLst>
          <pc:docMk/>
          <pc:sldMk cId="3407338343" sldId="614"/>
        </pc:sldMkLst>
        <pc:spChg chg="mod">
          <ac:chgData name="Keiichi Nakata" userId="S::sis06kn@reading.ac.uk::1d41d2d1-6e5c-4a6a-ad71-7c0ef2863b71" providerId="AD" clId="Web-{C72DAAB5-0BD5-6B00-D804-DE0A287BA5B7}" dt="2022-03-22T12:33:21.686" v="760" actId="20577"/>
          <ac:spMkLst>
            <pc:docMk/>
            <pc:sldMk cId="3407338343" sldId="614"/>
            <ac:spMk id="2" creationId="{2E553EAC-FE05-4756-33A4-F969C0B5BDEB}"/>
          </ac:spMkLst>
        </pc:spChg>
        <pc:spChg chg="mod">
          <ac:chgData name="Keiichi Nakata" userId="S::sis06kn@reading.ac.uk::1d41d2d1-6e5c-4a6a-ad71-7c0ef2863b71" providerId="AD" clId="Web-{C72DAAB5-0BD5-6B00-D804-DE0A287BA5B7}" dt="2022-03-22T12:07:19.132" v="21" actId="20577"/>
          <ac:spMkLst>
            <pc:docMk/>
            <pc:sldMk cId="3407338343" sldId="614"/>
            <ac:spMk id="3" creationId="{E2DF7B93-EE42-23A8-4388-0DD1650FEC06}"/>
          </ac:spMkLst>
        </pc:spChg>
      </pc:sldChg>
      <pc:sldChg chg="modSp add replId">
        <pc:chgData name="Keiichi Nakata" userId="S::sis06kn@reading.ac.uk::1d41d2d1-6e5c-4a6a-ad71-7c0ef2863b71" providerId="AD" clId="Web-{C72DAAB5-0BD5-6B00-D804-DE0A287BA5B7}" dt="2022-03-22T12:26:22.926" v="562" actId="20577"/>
        <pc:sldMkLst>
          <pc:docMk/>
          <pc:sldMk cId="4176071557" sldId="615"/>
        </pc:sldMkLst>
        <pc:spChg chg="mod">
          <ac:chgData name="Keiichi Nakata" userId="S::sis06kn@reading.ac.uk::1d41d2d1-6e5c-4a6a-ad71-7c0ef2863b71" providerId="AD" clId="Web-{C72DAAB5-0BD5-6B00-D804-DE0A287BA5B7}" dt="2022-03-22T12:26:22.926" v="562" actId="20577"/>
          <ac:spMkLst>
            <pc:docMk/>
            <pc:sldMk cId="4176071557" sldId="615"/>
            <ac:spMk id="2" creationId="{456B1F16-0FA1-4A1F-A0E9-9B788C894DD7}"/>
          </ac:spMkLst>
        </pc:spChg>
        <pc:spChg chg="mod">
          <ac:chgData name="Keiichi Nakata" userId="S::sis06kn@reading.ac.uk::1d41d2d1-6e5c-4a6a-ad71-7c0ef2863b71" providerId="AD" clId="Web-{C72DAAB5-0BD5-6B00-D804-DE0A287BA5B7}" dt="2022-03-22T12:22:02.873" v="407" actId="20577"/>
          <ac:spMkLst>
            <pc:docMk/>
            <pc:sldMk cId="4176071557" sldId="615"/>
            <ac:spMk id="3" creationId="{7727827F-5745-4984-AC80-B019EAC06FAE}"/>
          </ac:spMkLst>
        </pc:spChg>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pn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EC21686-CD26-4A67-ACC6-ED0E58F1A36B}" type="doc">
      <dgm:prSet loTypeId="urn:microsoft.com/office/officeart/2005/8/layout/vList3" loCatId="list" qsTypeId="urn:microsoft.com/office/officeart/2005/8/quickstyle/simple1" qsCatId="simple" csTypeId="urn:microsoft.com/office/officeart/2005/8/colors/accent1_2" csCatId="accent1" phldr="1"/>
      <dgm:spPr/>
    </dgm:pt>
    <dgm:pt modelId="{81A3759D-669C-49A9-8FD3-61811C79F708}">
      <dgm:prSet phldrT="[Text]"/>
      <dgm:spPr/>
      <dgm:t>
        <a:bodyPr/>
        <a:lstStyle/>
        <a:p>
          <a:pPr algn="l"/>
          <a:r>
            <a:rPr lang="en-GB" dirty="0"/>
            <a:t>Option A: </a:t>
          </a:r>
          <a:br>
            <a:rPr lang="en-GB" dirty="0"/>
          </a:br>
          <a:r>
            <a:rPr lang="en-GB" dirty="0"/>
            <a:t>Big data analytics to combat global pandemics</a:t>
          </a:r>
        </a:p>
      </dgm:t>
    </dgm:pt>
    <dgm:pt modelId="{9D0C86F1-2333-4237-AD63-C3183D46FDD0}" type="parTrans" cxnId="{A48AB2F8-8175-45FE-94B1-2BED3D259FEA}">
      <dgm:prSet/>
      <dgm:spPr/>
      <dgm:t>
        <a:bodyPr/>
        <a:lstStyle/>
        <a:p>
          <a:endParaRPr lang="en-GB"/>
        </a:p>
      </dgm:t>
    </dgm:pt>
    <dgm:pt modelId="{F6F4C35F-4C6F-4730-982F-4DE24BF750E4}" type="sibTrans" cxnId="{A48AB2F8-8175-45FE-94B1-2BED3D259FEA}">
      <dgm:prSet/>
      <dgm:spPr/>
      <dgm:t>
        <a:bodyPr/>
        <a:lstStyle/>
        <a:p>
          <a:endParaRPr lang="en-GB"/>
        </a:p>
      </dgm:t>
    </dgm:pt>
    <dgm:pt modelId="{7345700F-E9BC-45EA-B4BD-D3AD83AC2441}">
      <dgm:prSet/>
      <dgm:spPr/>
      <dgm:t>
        <a:bodyPr/>
        <a:lstStyle/>
        <a:p>
          <a:pPr algn="l"/>
          <a:r>
            <a:rPr lang="en-GB" dirty="0"/>
            <a:t>Option B: </a:t>
          </a:r>
          <a:br>
            <a:rPr lang="en-GB" dirty="0"/>
          </a:br>
          <a:r>
            <a:rPr lang="en-GB" dirty="0"/>
            <a:t>Creating business value from environmental data</a:t>
          </a:r>
        </a:p>
      </dgm:t>
    </dgm:pt>
    <dgm:pt modelId="{933C033C-4852-43D4-83C8-E1BE1723A110}" type="parTrans" cxnId="{E5E10C17-A370-4C0D-B195-CCB5843F99DF}">
      <dgm:prSet/>
      <dgm:spPr/>
      <dgm:t>
        <a:bodyPr/>
        <a:lstStyle/>
        <a:p>
          <a:endParaRPr lang="en-GB"/>
        </a:p>
      </dgm:t>
    </dgm:pt>
    <dgm:pt modelId="{DA520EEF-9BEA-45A4-8D91-D7D52E395E2F}" type="sibTrans" cxnId="{E5E10C17-A370-4C0D-B195-CCB5843F99DF}">
      <dgm:prSet/>
      <dgm:spPr/>
      <dgm:t>
        <a:bodyPr/>
        <a:lstStyle/>
        <a:p>
          <a:endParaRPr lang="en-GB"/>
        </a:p>
      </dgm:t>
    </dgm:pt>
    <dgm:pt modelId="{808E079D-8040-4348-AA2A-D9720AD3E92E}">
      <dgm:prSet/>
      <dgm:spPr/>
      <dgm:t>
        <a:bodyPr/>
        <a:lstStyle/>
        <a:p>
          <a:pPr algn="l"/>
          <a:r>
            <a:rPr lang="en-GB" dirty="0"/>
            <a:t>Option C: </a:t>
          </a:r>
          <a:br>
            <a:rPr lang="en-GB" dirty="0"/>
          </a:br>
          <a:r>
            <a:rPr lang="en-GB" dirty="0"/>
            <a:t>Enhancing local council services through big data analytics</a:t>
          </a:r>
        </a:p>
      </dgm:t>
    </dgm:pt>
    <dgm:pt modelId="{733B7916-CF37-4FF6-AE01-8995A2AAE857}" type="parTrans" cxnId="{4451FEB0-64B2-44B1-9714-9477EE8F4C30}">
      <dgm:prSet/>
      <dgm:spPr/>
      <dgm:t>
        <a:bodyPr/>
        <a:lstStyle/>
        <a:p>
          <a:endParaRPr lang="en-GB"/>
        </a:p>
      </dgm:t>
    </dgm:pt>
    <dgm:pt modelId="{51C74C4F-B69B-4B1E-BAE4-44879C7A1605}" type="sibTrans" cxnId="{4451FEB0-64B2-44B1-9714-9477EE8F4C30}">
      <dgm:prSet/>
      <dgm:spPr/>
      <dgm:t>
        <a:bodyPr/>
        <a:lstStyle/>
        <a:p>
          <a:endParaRPr lang="en-GB"/>
        </a:p>
      </dgm:t>
    </dgm:pt>
    <dgm:pt modelId="{C1527DB4-43A0-46B1-9B8A-9C016EE6A19B}" type="pres">
      <dgm:prSet presAssocID="{CEC21686-CD26-4A67-ACC6-ED0E58F1A36B}" presName="linearFlow" presStyleCnt="0">
        <dgm:presLayoutVars>
          <dgm:dir/>
          <dgm:resizeHandles val="exact"/>
        </dgm:presLayoutVars>
      </dgm:prSet>
      <dgm:spPr/>
    </dgm:pt>
    <dgm:pt modelId="{32A46C3D-CFD0-4BC8-9528-D3FEB4109B38}" type="pres">
      <dgm:prSet presAssocID="{81A3759D-669C-49A9-8FD3-61811C79F708}" presName="composite" presStyleCnt="0"/>
      <dgm:spPr/>
    </dgm:pt>
    <dgm:pt modelId="{89EF35AF-05E2-4A00-A202-8CB7DBAD1848}" type="pres">
      <dgm:prSet presAssocID="{81A3759D-669C-49A9-8FD3-61811C79F708}" presName="imgShp" presStyleLbl="fgImgPlace1" presStyleIdx="0" presStyleCnt="3" custLinFactNeighborX="-76487" custLinFactNeighborY="-98"/>
      <dgm:spPr>
        <a:blipFill rotWithShape="1">
          <a:blip xmlns:r="http://schemas.openxmlformats.org/officeDocument/2006/relationships" r:embed="rId1"/>
          <a:stretch>
            <a:fillRect/>
          </a:stretch>
        </a:blipFill>
      </dgm:spPr>
    </dgm:pt>
    <dgm:pt modelId="{5D814E7C-643E-4844-9908-C26980132F5C}" type="pres">
      <dgm:prSet presAssocID="{81A3759D-669C-49A9-8FD3-61811C79F708}" presName="txShp" presStyleLbl="node1" presStyleIdx="0" presStyleCnt="3" custScaleX="126708">
        <dgm:presLayoutVars>
          <dgm:bulletEnabled val="1"/>
        </dgm:presLayoutVars>
      </dgm:prSet>
      <dgm:spPr/>
    </dgm:pt>
    <dgm:pt modelId="{149D676D-F0D4-4C41-91B0-4E39C95B9D29}" type="pres">
      <dgm:prSet presAssocID="{F6F4C35F-4C6F-4730-982F-4DE24BF750E4}" presName="spacing" presStyleCnt="0"/>
      <dgm:spPr/>
    </dgm:pt>
    <dgm:pt modelId="{ED3E05E2-3F6B-4456-A3DB-0097CE68338E}" type="pres">
      <dgm:prSet presAssocID="{7345700F-E9BC-45EA-B4BD-D3AD83AC2441}" presName="composite" presStyleCnt="0"/>
      <dgm:spPr/>
    </dgm:pt>
    <dgm:pt modelId="{8AD1F1FF-B322-4B75-8743-99A1167C3747}" type="pres">
      <dgm:prSet presAssocID="{7345700F-E9BC-45EA-B4BD-D3AD83AC2441}" presName="imgShp" presStyleLbl="fgImgPlace1" presStyleIdx="1" presStyleCnt="3" custLinFactNeighborX="-65216" custLinFactNeighborY="-1723"/>
      <dgm:spPr>
        <a:blipFill rotWithShape="1">
          <a:blip xmlns:r="http://schemas.openxmlformats.org/officeDocument/2006/relationships" r:embed="rId2"/>
          <a:stretch>
            <a:fillRect/>
          </a:stretch>
        </a:blipFill>
      </dgm:spPr>
    </dgm:pt>
    <dgm:pt modelId="{BBA063CC-B184-421D-A7FE-DCAC45B72D76}" type="pres">
      <dgm:prSet presAssocID="{7345700F-E9BC-45EA-B4BD-D3AD83AC2441}" presName="txShp" presStyleLbl="node1" presStyleIdx="1" presStyleCnt="3" custScaleX="125502">
        <dgm:presLayoutVars>
          <dgm:bulletEnabled val="1"/>
        </dgm:presLayoutVars>
      </dgm:prSet>
      <dgm:spPr/>
    </dgm:pt>
    <dgm:pt modelId="{99C79E74-E764-4973-881A-CED0D63DB231}" type="pres">
      <dgm:prSet presAssocID="{DA520EEF-9BEA-45A4-8D91-D7D52E395E2F}" presName="spacing" presStyleCnt="0"/>
      <dgm:spPr/>
    </dgm:pt>
    <dgm:pt modelId="{4985DEB6-A2A1-454E-A956-AE0DCF7BBBBC}" type="pres">
      <dgm:prSet presAssocID="{808E079D-8040-4348-AA2A-D9720AD3E92E}" presName="composite" presStyleCnt="0"/>
      <dgm:spPr/>
    </dgm:pt>
    <dgm:pt modelId="{BDE532F3-CB73-4174-A979-69A3B1688C5F}" type="pres">
      <dgm:prSet presAssocID="{808E079D-8040-4348-AA2A-D9720AD3E92E}" presName="imgShp" presStyleLbl="fgImgPlace1" presStyleIdx="2" presStyleCnt="3" custLinFactNeighborX="-81334" custLinFactNeighborY="81"/>
      <dgm:spPr>
        <a:blipFill rotWithShape="1">
          <a:blip xmlns:r="http://schemas.openxmlformats.org/officeDocument/2006/relationships" r:embed="rId3" cstate="print">
            <a:extLst>
              <a:ext uri="{28A0092B-C50C-407E-A947-70E740481C1C}">
                <a14:useLocalDpi xmlns:a14="http://schemas.microsoft.com/office/drawing/2010/main"/>
              </a:ext>
            </a:extLst>
          </a:blip>
          <a:stretch>
            <a:fillRect/>
          </a:stretch>
        </a:blipFill>
      </dgm:spPr>
    </dgm:pt>
    <dgm:pt modelId="{A9ADAED5-3CD4-4A80-8294-D23F4574A6AA}" type="pres">
      <dgm:prSet presAssocID="{808E079D-8040-4348-AA2A-D9720AD3E92E}" presName="txShp" presStyleLbl="node1" presStyleIdx="2" presStyleCnt="3" custScaleX="127932">
        <dgm:presLayoutVars>
          <dgm:bulletEnabled val="1"/>
        </dgm:presLayoutVars>
      </dgm:prSet>
      <dgm:spPr/>
    </dgm:pt>
  </dgm:ptLst>
  <dgm:cxnLst>
    <dgm:cxn modelId="{E5E10C17-A370-4C0D-B195-CCB5843F99DF}" srcId="{CEC21686-CD26-4A67-ACC6-ED0E58F1A36B}" destId="{7345700F-E9BC-45EA-B4BD-D3AD83AC2441}" srcOrd="1" destOrd="0" parTransId="{933C033C-4852-43D4-83C8-E1BE1723A110}" sibTransId="{DA520EEF-9BEA-45A4-8D91-D7D52E395E2F}"/>
    <dgm:cxn modelId="{2B07E666-2F9C-4625-A34E-D5175E63FA57}" type="presOf" srcId="{7345700F-E9BC-45EA-B4BD-D3AD83AC2441}" destId="{BBA063CC-B184-421D-A7FE-DCAC45B72D76}" srcOrd="0" destOrd="0" presId="urn:microsoft.com/office/officeart/2005/8/layout/vList3"/>
    <dgm:cxn modelId="{C9B396A3-45AE-4D2A-B842-5B4C539F1196}" type="presOf" srcId="{808E079D-8040-4348-AA2A-D9720AD3E92E}" destId="{A9ADAED5-3CD4-4A80-8294-D23F4574A6AA}" srcOrd="0" destOrd="0" presId="urn:microsoft.com/office/officeart/2005/8/layout/vList3"/>
    <dgm:cxn modelId="{B05343AA-2587-4DAA-A02C-92B2B2066773}" type="presOf" srcId="{CEC21686-CD26-4A67-ACC6-ED0E58F1A36B}" destId="{C1527DB4-43A0-46B1-9B8A-9C016EE6A19B}" srcOrd="0" destOrd="0" presId="urn:microsoft.com/office/officeart/2005/8/layout/vList3"/>
    <dgm:cxn modelId="{4451FEB0-64B2-44B1-9714-9477EE8F4C30}" srcId="{CEC21686-CD26-4A67-ACC6-ED0E58F1A36B}" destId="{808E079D-8040-4348-AA2A-D9720AD3E92E}" srcOrd="2" destOrd="0" parTransId="{733B7916-CF37-4FF6-AE01-8995A2AAE857}" sibTransId="{51C74C4F-B69B-4B1E-BAE4-44879C7A1605}"/>
    <dgm:cxn modelId="{B276E4CD-4AFB-4AE7-8EC1-060AEE74C55D}" type="presOf" srcId="{81A3759D-669C-49A9-8FD3-61811C79F708}" destId="{5D814E7C-643E-4844-9908-C26980132F5C}" srcOrd="0" destOrd="0" presId="urn:microsoft.com/office/officeart/2005/8/layout/vList3"/>
    <dgm:cxn modelId="{A48AB2F8-8175-45FE-94B1-2BED3D259FEA}" srcId="{CEC21686-CD26-4A67-ACC6-ED0E58F1A36B}" destId="{81A3759D-669C-49A9-8FD3-61811C79F708}" srcOrd="0" destOrd="0" parTransId="{9D0C86F1-2333-4237-AD63-C3183D46FDD0}" sibTransId="{F6F4C35F-4C6F-4730-982F-4DE24BF750E4}"/>
    <dgm:cxn modelId="{8C3EE5B2-0F58-4436-AFAE-3AC2099FAFE1}" type="presParOf" srcId="{C1527DB4-43A0-46B1-9B8A-9C016EE6A19B}" destId="{32A46C3D-CFD0-4BC8-9528-D3FEB4109B38}" srcOrd="0" destOrd="0" presId="urn:microsoft.com/office/officeart/2005/8/layout/vList3"/>
    <dgm:cxn modelId="{FD83FFD5-1078-4013-9FA3-9D539322BFDD}" type="presParOf" srcId="{32A46C3D-CFD0-4BC8-9528-D3FEB4109B38}" destId="{89EF35AF-05E2-4A00-A202-8CB7DBAD1848}" srcOrd="0" destOrd="0" presId="urn:microsoft.com/office/officeart/2005/8/layout/vList3"/>
    <dgm:cxn modelId="{521AD9EF-A219-420B-80EF-467138A6B85F}" type="presParOf" srcId="{32A46C3D-CFD0-4BC8-9528-D3FEB4109B38}" destId="{5D814E7C-643E-4844-9908-C26980132F5C}" srcOrd="1" destOrd="0" presId="urn:microsoft.com/office/officeart/2005/8/layout/vList3"/>
    <dgm:cxn modelId="{C5A16136-85DD-41BA-8ABD-9EFDDA498186}" type="presParOf" srcId="{C1527DB4-43A0-46B1-9B8A-9C016EE6A19B}" destId="{149D676D-F0D4-4C41-91B0-4E39C95B9D29}" srcOrd="1" destOrd="0" presId="urn:microsoft.com/office/officeart/2005/8/layout/vList3"/>
    <dgm:cxn modelId="{A38C44D9-99DC-491E-B601-6161A9DF01DB}" type="presParOf" srcId="{C1527DB4-43A0-46B1-9B8A-9C016EE6A19B}" destId="{ED3E05E2-3F6B-4456-A3DB-0097CE68338E}" srcOrd="2" destOrd="0" presId="urn:microsoft.com/office/officeart/2005/8/layout/vList3"/>
    <dgm:cxn modelId="{ECBCBF27-C594-4790-9367-244B5539E8BA}" type="presParOf" srcId="{ED3E05E2-3F6B-4456-A3DB-0097CE68338E}" destId="{8AD1F1FF-B322-4B75-8743-99A1167C3747}" srcOrd="0" destOrd="0" presId="urn:microsoft.com/office/officeart/2005/8/layout/vList3"/>
    <dgm:cxn modelId="{BCAFC293-4B33-45F3-9282-98413A42989D}" type="presParOf" srcId="{ED3E05E2-3F6B-4456-A3DB-0097CE68338E}" destId="{BBA063CC-B184-421D-A7FE-DCAC45B72D76}" srcOrd="1" destOrd="0" presId="urn:microsoft.com/office/officeart/2005/8/layout/vList3"/>
    <dgm:cxn modelId="{0D1B148C-A1C0-4B02-9070-FB0521B98E12}" type="presParOf" srcId="{C1527DB4-43A0-46B1-9B8A-9C016EE6A19B}" destId="{99C79E74-E764-4973-881A-CED0D63DB231}" srcOrd="3" destOrd="0" presId="urn:microsoft.com/office/officeart/2005/8/layout/vList3"/>
    <dgm:cxn modelId="{840C8EB7-0D75-448B-A19A-9BDCE565AF61}" type="presParOf" srcId="{C1527DB4-43A0-46B1-9B8A-9C016EE6A19B}" destId="{4985DEB6-A2A1-454E-A956-AE0DCF7BBBBC}" srcOrd="4" destOrd="0" presId="urn:microsoft.com/office/officeart/2005/8/layout/vList3"/>
    <dgm:cxn modelId="{EEB56D68-BEEC-42DE-BC8C-DA1D177B711F}" type="presParOf" srcId="{4985DEB6-A2A1-454E-A956-AE0DCF7BBBBC}" destId="{BDE532F3-CB73-4174-A979-69A3B1688C5F}" srcOrd="0" destOrd="0" presId="urn:microsoft.com/office/officeart/2005/8/layout/vList3"/>
    <dgm:cxn modelId="{46D20325-FB40-4509-9AB1-FB5D38BAB50F}" type="presParOf" srcId="{4985DEB6-A2A1-454E-A956-AE0DCF7BBBBC}" destId="{A9ADAED5-3CD4-4A80-8294-D23F4574A6AA}"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814E7C-643E-4844-9908-C26980132F5C}">
      <dsp:nvSpPr>
        <dsp:cNvPr id="0" name=""/>
        <dsp:cNvSpPr/>
      </dsp:nvSpPr>
      <dsp:spPr>
        <a:xfrm rot="10800000">
          <a:off x="564193" y="909"/>
          <a:ext cx="6040897" cy="1129319"/>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999" tIns="83820" rIns="156464" bIns="83820" numCol="1" spcCol="1270" anchor="ctr" anchorCtr="0">
          <a:noAutofit/>
        </a:bodyPr>
        <a:lstStyle/>
        <a:p>
          <a:pPr marL="0" lvl="0" indent="0" algn="l" defTabSz="977900">
            <a:lnSpc>
              <a:spcPct val="90000"/>
            </a:lnSpc>
            <a:spcBef>
              <a:spcPct val="0"/>
            </a:spcBef>
            <a:spcAft>
              <a:spcPct val="35000"/>
            </a:spcAft>
            <a:buNone/>
          </a:pPr>
          <a:r>
            <a:rPr lang="en-GB" sz="2200" kern="1200" dirty="0"/>
            <a:t>Option A: </a:t>
          </a:r>
          <a:br>
            <a:rPr lang="en-GB" sz="2200" kern="1200" dirty="0"/>
          </a:br>
          <a:r>
            <a:rPr lang="en-GB" sz="2200" kern="1200" dirty="0"/>
            <a:t>Big data analytics to combat global pandemics</a:t>
          </a:r>
        </a:p>
      </dsp:txBody>
      <dsp:txXfrm rot="10800000">
        <a:off x="846523" y="909"/>
        <a:ext cx="5758567" cy="1129319"/>
      </dsp:txXfrm>
    </dsp:sp>
    <dsp:sp modelId="{89EF35AF-05E2-4A00-A202-8CB7DBAD1848}">
      <dsp:nvSpPr>
        <dsp:cNvPr id="0" name=""/>
        <dsp:cNvSpPr/>
      </dsp:nvSpPr>
      <dsp:spPr>
        <a:xfrm>
          <a:off x="0" y="0"/>
          <a:ext cx="1129319" cy="1129319"/>
        </a:xfrm>
        <a:prstGeom prst="ellipse">
          <a:avLst/>
        </a:prstGeom>
        <a:blipFill rotWithShape="1">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BA063CC-B184-421D-A7FE-DCAC45B72D76}">
      <dsp:nvSpPr>
        <dsp:cNvPr id="0" name=""/>
        <dsp:cNvSpPr/>
      </dsp:nvSpPr>
      <dsp:spPr>
        <a:xfrm rot="10800000">
          <a:off x="592941" y="1467340"/>
          <a:ext cx="5983400" cy="1129319"/>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999" tIns="83820" rIns="156464" bIns="83820" numCol="1" spcCol="1270" anchor="ctr" anchorCtr="0">
          <a:noAutofit/>
        </a:bodyPr>
        <a:lstStyle/>
        <a:p>
          <a:pPr marL="0" lvl="0" indent="0" algn="l" defTabSz="977900">
            <a:lnSpc>
              <a:spcPct val="90000"/>
            </a:lnSpc>
            <a:spcBef>
              <a:spcPct val="0"/>
            </a:spcBef>
            <a:spcAft>
              <a:spcPct val="35000"/>
            </a:spcAft>
            <a:buNone/>
          </a:pPr>
          <a:r>
            <a:rPr lang="en-GB" sz="2200" kern="1200" dirty="0"/>
            <a:t>Option B: </a:t>
          </a:r>
          <a:br>
            <a:rPr lang="en-GB" sz="2200" kern="1200" dirty="0"/>
          </a:br>
          <a:r>
            <a:rPr lang="en-GB" sz="2200" kern="1200" dirty="0"/>
            <a:t>Creating business value from environmental data</a:t>
          </a:r>
        </a:p>
      </dsp:txBody>
      <dsp:txXfrm rot="10800000">
        <a:off x="875271" y="1467340"/>
        <a:ext cx="5701070" cy="1129319"/>
      </dsp:txXfrm>
    </dsp:sp>
    <dsp:sp modelId="{8AD1F1FF-B322-4B75-8743-99A1167C3747}">
      <dsp:nvSpPr>
        <dsp:cNvPr id="0" name=""/>
        <dsp:cNvSpPr/>
      </dsp:nvSpPr>
      <dsp:spPr>
        <a:xfrm>
          <a:off x="0" y="1447881"/>
          <a:ext cx="1129319" cy="1129319"/>
        </a:xfrm>
        <a:prstGeom prst="ellipse">
          <a:avLst/>
        </a:prstGeom>
        <a:blipFill rotWithShape="1">
          <a:blip xmlns:r="http://schemas.openxmlformats.org/officeDocument/2006/relationships" r:embed="rId2"/>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9ADAED5-3CD4-4A80-8294-D23F4574A6AA}">
      <dsp:nvSpPr>
        <dsp:cNvPr id="0" name=""/>
        <dsp:cNvSpPr/>
      </dsp:nvSpPr>
      <dsp:spPr>
        <a:xfrm rot="10800000">
          <a:off x="535015" y="2933770"/>
          <a:ext cx="6099252" cy="1129319"/>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999" tIns="83820" rIns="156464" bIns="83820" numCol="1" spcCol="1270" anchor="ctr" anchorCtr="0">
          <a:noAutofit/>
        </a:bodyPr>
        <a:lstStyle/>
        <a:p>
          <a:pPr marL="0" lvl="0" indent="0" algn="l" defTabSz="977900">
            <a:lnSpc>
              <a:spcPct val="90000"/>
            </a:lnSpc>
            <a:spcBef>
              <a:spcPct val="0"/>
            </a:spcBef>
            <a:spcAft>
              <a:spcPct val="35000"/>
            </a:spcAft>
            <a:buNone/>
          </a:pPr>
          <a:r>
            <a:rPr lang="en-GB" sz="2200" kern="1200" dirty="0"/>
            <a:t>Option C: </a:t>
          </a:r>
          <a:br>
            <a:rPr lang="en-GB" sz="2200" kern="1200" dirty="0"/>
          </a:br>
          <a:r>
            <a:rPr lang="en-GB" sz="2200" kern="1200" dirty="0"/>
            <a:t>Enhancing local council services through big data analytics</a:t>
          </a:r>
        </a:p>
      </dsp:txBody>
      <dsp:txXfrm rot="10800000">
        <a:off x="817345" y="2933770"/>
        <a:ext cx="5816922" cy="1129319"/>
      </dsp:txXfrm>
    </dsp:sp>
    <dsp:sp modelId="{BDE532F3-CB73-4174-A979-69A3B1688C5F}">
      <dsp:nvSpPr>
        <dsp:cNvPr id="0" name=""/>
        <dsp:cNvSpPr/>
      </dsp:nvSpPr>
      <dsp:spPr>
        <a:xfrm>
          <a:off x="0" y="2934680"/>
          <a:ext cx="1129319" cy="1129319"/>
        </a:xfrm>
        <a:prstGeom prst="ellipse">
          <a:avLst/>
        </a:prstGeom>
        <a:blipFill rotWithShape="1">
          <a:blip xmlns:r="http://schemas.openxmlformats.org/officeDocument/2006/relationships" r:embed="rId3" cstate="print">
            <a:extLst>
              <a:ext uri="{28A0092B-C50C-407E-A947-70E740481C1C}">
                <a14:useLocalDpi xmlns:a14="http://schemas.microsoft.com/office/drawing/2010/main"/>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4544A1-FC4B-4BAC-B0E2-1FA625405233}" type="datetimeFigureOut">
              <a:rPr lang="en-GB" smtClean="0"/>
              <a:t>22/03/2022</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1E7E2F-4823-4AB6-870B-8B9B04F3866E}" type="slidenum">
              <a:rPr lang="en-GB" smtClean="0"/>
              <a:t>‹#›</a:t>
            </a:fld>
            <a:endParaRPr lang="en-GB"/>
          </a:p>
        </p:txBody>
      </p:sp>
    </p:spTree>
    <p:extLst>
      <p:ext uri="{BB962C8B-B14F-4D97-AF65-F5344CB8AC3E}">
        <p14:creationId xmlns:p14="http://schemas.microsoft.com/office/powerpoint/2010/main" val="24611060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1" name="Picture 10" descr="slide1.psd">
            <a:extLst>
              <a:ext uri="{FF2B5EF4-FFF2-40B4-BE49-F238E27FC236}">
                <a16:creationId xmlns:a16="http://schemas.microsoft.com/office/drawing/2014/main" id="{01987FDF-BEA1-428E-BCC3-DFE581AB04E6}"/>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0" y="-119082"/>
            <a:ext cx="9144000" cy="7096164"/>
          </a:xfrm>
          <a:prstGeom prst="rect">
            <a:avLst/>
          </a:prstGeom>
        </p:spPr>
      </p:pic>
      <p:pic>
        <p:nvPicPr>
          <p:cNvPr id="7" name="Picture 6" descr="Henley_Business_School_Logo_HYBRID.ai">
            <a:extLst>
              <a:ext uri="{FF2B5EF4-FFF2-40B4-BE49-F238E27FC236}">
                <a16:creationId xmlns:a16="http://schemas.microsoft.com/office/drawing/2014/main" id="{1BF5B241-0163-4828-9C80-6963E87DEF85}"/>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3785591" y="749801"/>
            <a:ext cx="1591013" cy="775739"/>
          </a:xfrm>
          <a:prstGeom prst="rect">
            <a:avLst/>
          </a:prstGeom>
        </p:spPr>
      </p:pic>
      <p:sp>
        <p:nvSpPr>
          <p:cNvPr id="8" name="TextBox 7">
            <a:extLst>
              <a:ext uri="{FF2B5EF4-FFF2-40B4-BE49-F238E27FC236}">
                <a16:creationId xmlns:a16="http://schemas.microsoft.com/office/drawing/2014/main" id="{6F509128-88A3-43AA-A71F-C7407731C7D3}"/>
              </a:ext>
            </a:extLst>
          </p:cNvPr>
          <p:cNvSpPr txBox="1"/>
          <p:nvPr userDrawn="1"/>
        </p:nvSpPr>
        <p:spPr>
          <a:xfrm>
            <a:off x="3107140" y="1506325"/>
            <a:ext cx="3361899" cy="369332"/>
          </a:xfrm>
          <a:prstGeom prst="rect">
            <a:avLst/>
          </a:prstGeom>
          <a:noFill/>
        </p:spPr>
        <p:txBody>
          <a:bodyPr wrap="square" rtlCol="0">
            <a:spAutoFit/>
          </a:bodyPr>
          <a:lstStyle/>
          <a:p>
            <a:r>
              <a:rPr lang="en-GB" dirty="0">
                <a:solidFill>
                  <a:srgbClr val="FFCE00"/>
                </a:solidFill>
                <a:effectLst>
                  <a:outerShdw blurRad="38100" dist="38100" dir="2700000" algn="tl">
                    <a:srgbClr val="000000">
                      <a:alpha val="43137"/>
                    </a:srgbClr>
                  </a:outerShdw>
                </a:effectLst>
              </a:rPr>
              <a:t>Where business comes to life</a:t>
            </a:r>
          </a:p>
        </p:txBody>
      </p:sp>
      <p:sp>
        <p:nvSpPr>
          <p:cNvPr id="9" name="Text Placeholder 2">
            <a:extLst>
              <a:ext uri="{FF2B5EF4-FFF2-40B4-BE49-F238E27FC236}">
                <a16:creationId xmlns:a16="http://schemas.microsoft.com/office/drawing/2014/main" id="{7026D126-6FE6-4E50-A260-5CABE55BA553}"/>
              </a:ext>
            </a:extLst>
          </p:cNvPr>
          <p:cNvSpPr>
            <a:spLocks noGrp="1"/>
          </p:cNvSpPr>
          <p:nvPr>
            <p:ph type="body" sz="quarter" idx="13" hasCustomPrompt="1"/>
          </p:nvPr>
        </p:nvSpPr>
        <p:spPr>
          <a:xfrm>
            <a:off x="728344" y="5647526"/>
            <a:ext cx="7686675" cy="523667"/>
          </a:xfrm>
          <a:prstGeom prst="rect">
            <a:avLst/>
          </a:prstGeom>
        </p:spPr>
        <p:txBody>
          <a:bodyPr>
            <a:normAutofit/>
          </a:bodyPr>
          <a:lstStyle>
            <a:lvl1pPr marL="0" indent="0" algn="ctr">
              <a:buFontTx/>
              <a:buNone/>
              <a:defRPr sz="2400">
                <a:solidFill>
                  <a:schemeClr val="bg1"/>
                </a:solidFill>
                <a:effectLst>
                  <a:outerShdw blurRad="38100" dist="38100" dir="2700000" algn="tl">
                    <a:srgbClr val="000000">
                      <a:alpha val="43137"/>
                    </a:srgbClr>
                  </a:outerShdw>
                </a:effectLst>
              </a:defRPr>
            </a:lvl1pPr>
            <a:lvl2pPr>
              <a:defRPr>
                <a:solidFill>
                  <a:srgbClr val="FFCE00"/>
                </a:solidFill>
              </a:defRPr>
            </a:lvl2pPr>
            <a:lvl3pPr>
              <a:defRPr>
                <a:solidFill>
                  <a:srgbClr val="FFCE00"/>
                </a:solidFill>
              </a:defRPr>
            </a:lvl3pPr>
          </a:lstStyle>
          <a:p>
            <a:pPr lvl="0"/>
            <a:r>
              <a:rPr lang="en-US" dirty="0"/>
              <a:t>Tap to add subtitle</a:t>
            </a:r>
          </a:p>
        </p:txBody>
      </p:sp>
      <p:sp>
        <p:nvSpPr>
          <p:cNvPr id="10" name="Text Placeholder 2">
            <a:extLst>
              <a:ext uri="{FF2B5EF4-FFF2-40B4-BE49-F238E27FC236}">
                <a16:creationId xmlns:a16="http://schemas.microsoft.com/office/drawing/2014/main" id="{EE2321FC-CE1E-4E67-B99C-CECD1761C1BA}"/>
              </a:ext>
            </a:extLst>
          </p:cNvPr>
          <p:cNvSpPr>
            <a:spLocks noGrp="1"/>
          </p:cNvSpPr>
          <p:nvPr>
            <p:ph type="body" sz="quarter" idx="12" hasCustomPrompt="1"/>
          </p:nvPr>
        </p:nvSpPr>
        <p:spPr>
          <a:xfrm>
            <a:off x="728344" y="4354479"/>
            <a:ext cx="7686675" cy="1293048"/>
          </a:xfrm>
          <a:prstGeom prst="rect">
            <a:avLst/>
          </a:prstGeom>
        </p:spPr>
        <p:txBody>
          <a:bodyPr anchor="b" anchorCtr="0">
            <a:normAutofit/>
          </a:bodyPr>
          <a:lstStyle>
            <a:lvl1pPr marL="0" indent="0" algn="ctr">
              <a:buFontTx/>
              <a:buNone/>
              <a:defRPr sz="3600" b="1">
                <a:solidFill>
                  <a:srgbClr val="FFCE00"/>
                </a:solidFill>
                <a:effectLst>
                  <a:outerShdw blurRad="38100" dist="38100" dir="2700000" algn="tl">
                    <a:srgbClr val="000000">
                      <a:alpha val="43137"/>
                    </a:srgbClr>
                  </a:outerShdw>
                </a:effectLst>
              </a:defRPr>
            </a:lvl1pPr>
            <a:lvl2pPr>
              <a:defRPr>
                <a:solidFill>
                  <a:srgbClr val="FFCE00"/>
                </a:solidFill>
              </a:defRPr>
            </a:lvl2pPr>
            <a:lvl3pPr>
              <a:defRPr>
                <a:solidFill>
                  <a:srgbClr val="FFCE00"/>
                </a:solidFill>
              </a:defRPr>
            </a:lvl3pPr>
          </a:lstStyle>
          <a:p>
            <a:pPr lvl="0"/>
            <a:r>
              <a:rPr lang="en-US" dirty="0"/>
              <a:t>Tap to add title</a:t>
            </a:r>
          </a:p>
        </p:txBody>
      </p:sp>
    </p:spTree>
    <p:extLst>
      <p:ext uri="{BB962C8B-B14F-4D97-AF65-F5344CB8AC3E}">
        <p14:creationId xmlns:p14="http://schemas.microsoft.com/office/powerpoint/2010/main" val="22711814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hart 2">
    <p:bg>
      <p:bgPr>
        <a:solidFill>
          <a:schemeClr val="bg1">
            <a:alpha val="0"/>
          </a:schemeClr>
        </a:solidFill>
        <a:effectLst/>
      </p:bgPr>
    </p:bg>
    <p:spTree>
      <p:nvGrpSpPr>
        <p:cNvPr id="1" name=""/>
        <p:cNvGrpSpPr/>
        <p:nvPr/>
      </p:nvGrpSpPr>
      <p:grpSpPr>
        <a:xfrm>
          <a:off x="0" y="0"/>
          <a:ext cx="0" cy="0"/>
          <a:chOff x="0" y="0"/>
          <a:chExt cx="0" cy="0"/>
        </a:xfrm>
      </p:grpSpPr>
      <p:sp>
        <p:nvSpPr>
          <p:cNvPr id="19" name="Chart Placeholder 2">
            <a:extLst>
              <a:ext uri="{FF2B5EF4-FFF2-40B4-BE49-F238E27FC236}">
                <a16:creationId xmlns:a16="http://schemas.microsoft.com/office/drawing/2014/main" id="{72FE2F05-AE52-49F2-9A41-82A261E4A6DA}"/>
              </a:ext>
            </a:extLst>
          </p:cNvPr>
          <p:cNvSpPr>
            <a:spLocks noGrp="1"/>
          </p:cNvSpPr>
          <p:nvPr>
            <p:ph type="chart" sz="quarter" idx="13"/>
          </p:nvPr>
        </p:nvSpPr>
        <p:spPr>
          <a:xfrm>
            <a:off x="4932360" y="1141535"/>
            <a:ext cx="3686505" cy="4742429"/>
          </a:xfrm>
          <a:prstGeom prst="rect">
            <a:avLst/>
          </a:prstGeom>
        </p:spPr>
        <p:txBody>
          <a:bodyPr/>
          <a:lstStyle/>
          <a:p>
            <a:r>
              <a:rPr lang="en-US"/>
              <a:t>Click icon to add chart</a:t>
            </a:r>
            <a:endParaRPr lang="en-GB" dirty="0"/>
          </a:p>
        </p:txBody>
      </p:sp>
      <p:sp>
        <p:nvSpPr>
          <p:cNvPr id="8" name="Text Placeholder 2">
            <a:extLst>
              <a:ext uri="{FF2B5EF4-FFF2-40B4-BE49-F238E27FC236}">
                <a16:creationId xmlns:a16="http://schemas.microsoft.com/office/drawing/2014/main" id="{C23A1A63-EF2B-4F0B-B48F-A58FB42335E8}"/>
              </a:ext>
            </a:extLst>
          </p:cNvPr>
          <p:cNvSpPr>
            <a:spLocks noGrp="1"/>
          </p:cNvSpPr>
          <p:nvPr>
            <p:ph type="body" sz="quarter" idx="11" hasCustomPrompt="1"/>
          </p:nvPr>
        </p:nvSpPr>
        <p:spPr>
          <a:xfrm>
            <a:off x="985909" y="324000"/>
            <a:ext cx="6481691" cy="596900"/>
          </a:xfrm>
          <a:prstGeom prst="rect">
            <a:avLst/>
          </a:prstGeom>
        </p:spPr>
        <p:txBody>
          <a:bodyPr anchor="b" anchorCtr="0">
            <a:normAutofit/>
          </a:bodyPr>
          <a:lstStyle>
            <a:lvl1pPr marL="0" indent="0">
              <a:buFontTx/>
              <a:buNone/>
              <a:defRPr sz="3600">
                <a:solidFill>
                  <a:srgbClr val="1E3582"/>
                </a:solidFill>
                <a:latin typeface="+mj-lt"/>
              </a:defRPr>
            </a:lvl1pPr>
            <a:lvl2pPr marL="457200" indent="0">
              <a:buFontTx/>
              <a:buNone/>
              <a:defRPr>
                <a:solidFill>
                  <a:srgbClr val="182762"/>
                </a:solidFill>
              </a:defRPr>
            </a:lvl2pPr>
            <a:lvl3pPr marL="914400" indent="0">
              <a:buFontTx/>
              <a:buNone/>
              <a:defRPr>
                <a:solidFill>
                  <a:srgbClr val="182762"/>
                </a:solidFill>
              </a:defRPr>
            </a:lvl3pPr>
            <a:lvl4pPr marL="1371600" indent="0">
              <a:buFontTx/>
              <a:buNone/>
              <a:defRPr>
                <a:solidFill>
                  <a:srgbClr val="182762"/>
                </a:solidFill>
              </a:defRPr>
            </a:lvl4pPr>
            <a:lvl5pPr marL="1828800" indent="0">
              <a:buFontTx/>
              <a:buNone/>
              <a:defRPr>
                <a:solidFill>
                  <a:srgbClr val="182762"/>
                </a:solidFill>
              </a:defRPr>
            </a:lvl5pPr>
          </a:lstStyle>
          <a:p>
            <a:pPr lvl="0"/>
            <a:r>
              <a:rPr lang="en-US" dirty="0"/>
              <a:t>Pie chart heading</a:t>
            </a:r>
          </a:p>
        </p:txBody>
      </p:sp>
      <p:sp>
        <p:nvSpPr>
          <p:cNvPr id="13" name="Chart Placeholder 2">
            <a:extLst>
              <a:ext uri="{FF2B5EF4-FFF2-40B4-BE49-F238E27FC236}">
                <a16:creationId xmlns:a16="http://schemas.microsoft.com/office/drawing/2014/main" id="{80C9298F-BDD2-4391-AE1B-474B264B824D}"/>
              </a:ext>
            </a:extLst>
          </p:cNvPr>
          <p:cNvSpPr>
            <a:spLocks noGrp="1"/>
          </p:cNvSpPr>
          <p:nvPr>
            <p:ph type="chart" sz="quarter" idx="10"/>
          </p:nvPr>
        </p:nvSpPr>
        <p:spPr>
          <a:xfrm>
            <a:off x="985909" y="1141535"/>
            <a:ext cx="3686505" cy="4742429"/>
          </a:xfrm>
          <a:prstGeom prst="rect">
            <a:avLst/>
          </a:prstGeom>
        </p:spPr>
        <p:txBody>
          <a:bodyPr/>
          <a:lstStyle/>
          <a:p>
            <a:r>
              <a:rPr lang="en-US"/>
              <a:t>Click icon to add chart</a:t>
            </a:r>
            <a:endParaRPr lang="en-GB" dirty="0"/>
          </a:p>
        </p:txBody>
      </p:sp>
    </p:spTree>
    <p:extLst>
      <p:ext uri="{BB962C8B-B14F-4D97-AF65-F5344CB8AC3E}">
        <p14:creationId xmlns:p14="http://schemas.microsoft.com/office/powerpoint/2010/main" val="2066600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1600201"/>
            <a:ext cx="7992888" cy="4525963"/>
          </a:xfrm>
          <a:prstGeom prst="rect">
            <a:avLst/>
          </a:prstGeom>
        </p:spPr>
        <p:txBody>
          <a:bodyPr/>
          <a:lstStyle>
            <a:lvl1pPr>
              <a:buClr>
                <a:schemeClr val="tx2"/>
              </a:buClr>
              <a:defRPr/>
            </a:lvl1pPr>
            <a:lvl2pPr>
              <a:buClr>
                <a:schemeClr val="tx2"/>
              </a:buClr>
              <a:defRPr/>
            </a:lvl2pPr>
            <a:lvl3pPr>
              <a:buClr>
                <a:schemeClr val="tx2"/>
              </a:buClr>
              <a:defRPr/>
            </a:lvl3pPr>
            <a:lvl4pPr>
              <a:buClr>
                <a:schemeClr val="tx2"/>
              </a:buClr>
              <a:defRPr/>
            </a:lvl4pPr>
            <a:lvl5pPr>
              <a:buClr>
                <a:schemeClr val="tx2"/>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Rectangle 13"/>
          <p:cNvSpPr>
            <a:spLocks noGrp="1" noChangeArrowheads="1"/>
          </p:cNvSpPr>
          <p:nvPr>
            <p:ph type="sldNum" sz="quarter" idx="4"/>
          </p:nvPr>
        </p:nvSpPr>
        <p:spPr bwMode="auto">
          <a:xfrm>
            <a:off x="8072439" y="6519864"/>
            <a:ext cx="676275"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15621713-4628-4886-AF17-FFB851236513}" type="slidenum">
              <a:rPr lang="en-US" smtClean="0"/>
              <a:pPr>
                <a:defRPr/>
              </a:pPr>
              <a:t>‹#›</a:t>
            </a:fld>
            <a:endParaRPr lang="en-US"/>
          </a:p>
        </p:txBody>
      </p:sp>
      <p:sp>
        <p:nvSpPr>
          <p:cNvPr id="6" name="Rectangle 2"/>
          <p:cNvSpPr>
            <a:spLocks noGrp="1" noChangeArrowheads="1"/>
          </p:cNvSpPr>
          <p:nvPr>
            <p:ph type="title"/>
          </p:nvPr>
        </p:nvSpPr>
        <p:spPr bwMode="auto">
          <a:xfrm>
            <a:off x="755650" y="274638"/>
            <a:ext cx="6192839"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t>Click to edit Master title style</a:t>
            </a:r>
            <a:endParaRPr lang="en-GB" dirty="0"/>
          </a:p>
        </p:txBody>
      </p:sp>
    </p:spTree>
    <p:extLst>
      <p:ext uri="{BB962C8B-B14F-4D97-AF65-F5344CB8AC3E}">
        <p14:creationId xmlns:p14="http://schemas.microsoft.com/office/powerpoint/2010/main" val="2690575009"/>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List Content">
    <p:spTree>
      <p:nvGrpSpPr>
        <p:cNvPr id="1" name=""/>
        <p:cNvGrpSpPr/>
        <p:nvPr/>
      </p:nvGrpSpPr>
      <p:grpSpPr>
        <a:xfrm>
          <a:off x="0" y="0"/>
          <a:ext cx="0" cy="0"/>
          <a:chOff x="0" y="0"/>
          <a:chExt cx="0" cy="0"/>
        </a:xfrm>
      </p:grpSpPr>
      <p:sp>
        <p:nvSpPr>
          <p:cNvPr id="6" name="Text Placeholder 21">
            <a:extLst>
              <a:ext uri="{FF2B5EF4-FFF2-40B4-BE49-F238E27FC236}">
                <a16:creationId xmlns:a16="http://schemas.microsoft.com/office/drawing/2014/main" id="{E594553A-CEE2-453A-A561-EA79937AF972}"/>
              </a:ext>
            </a:extLst>
          </p:cNvPr>
          <p:cNvSpPr>
            <a:spLocks noGrp="1"/>
          </p:cNvSpPr>
          <p:nvPr>
            <p:ph type="body" sz="quarter" idx="10" hasCustomPrompt="1"/>
          </p:nvPr>
        </p:nvSpPr>
        <p:spPr>
          <a:xfrm>
            <a:off x="985909" y="1146412"/>
            <a:ext cx="7083294" cy="4934792"/>
          </a:xfrm>
          <a:prstGeom prst="rect">
            <a:avLst/>
          </a:prstGeom>
        </p:spPr>
        <p:txBody>
          <a:bodyPr>
            <a:normAutofit/>
          </a:bodyPr>
          <a:lstStyle>
            <a:lvl1pPr marL="0" indent="0">
              <a:spcBef>
                <a:spcPts val="0"/>
              </a:spcBef>
              <a:spcAft>
                <a:spcPts val="800"/>
              </a:spcAft>
              <a:buClr>
                <a:srgbClr val="F6BC27"/>
              </a:buClr>
              <a:buFontTx/>
              <a:buNone/>
              <a:defRPr sz="2400" baseline="0">
                <a:solidFill>
                  <a:srgbClr val="1E3582"/>
                </a:solidFill>
              </a:defRPr>
            </a:lvl1pPr>
          </a:lstStyle>
          <a:p>
            <a:pPr lvl="0"/>
            <a:r>
              <a:rPr lang="en-GB" sz="2400" dirty="0"/>
              <a:t>Subject matter</a:t>
            </a:r>
          </a:p>
          <a:p>
            <a:pPr lvl="0"/>
            <a:r>
              <a:rPr lang="en-GB" sz="2400" dirty="0"/>
              <a:t>What we’re going to say</a:t>
            </a:r>
          </a:p>
          <a:p>
            <a:pPr lvl="0"/>
            <a:r>
              <a:rPr lang="en-GB" sz="2400" dirty="0"/>
              <a:t>Key findings</a:t>
            </a:r>
          </a:p>
          <a:p>
            <a:pPr lvl="0"/>
            <a:r>
              <a:rPr lang="en-GB" sz="2400" dirty="0"/>
              <a:t>Important things to remember</a:t>
            </a:r>
          </a:p>
          <a:p>
            <a:pPr lvl="0"/>
            <a:r>
              <a:rPr lang="en-GB" sz="2400" dirty="0"/>
              <a:t>Concluding thoughts</a:t>
            </a:r>
          </a:p>
          <a:p>
            <a:pPr lvl="0"/>
            <a:r>
              <a:rPr lang="en-GB" sz="2400" dirty="0"/>
              <a:t>Q&amp;As</a:t>
            </a:r>
          </a:p>
          <a:p>
            <a:pPr lvl="0"/>
            <a:r>
              <a:rPr lang="en-GB" sz="2400" dirty="0"/>
              <a:t>Appendices</a:t>
            </a:r>
          </a:p>
          <a:p>
            <a:pPr lvl="0"/>
            <a:endParaRPr lang="en-GB" sz="2400" dirty="0"/>
          </a:p>
        </p:txBody>
      </p:sp>
      <p:sp>
        <p:nvSpPr>
          <p:cNvPr id="8" name="Text Placeholder 2">
            <a:extLst>
              <a:ext uri="{FF2B5EF4-FFF2-40B4-BE49-F238E27FC236}">
                <a16:creationId xmlns:a16="http://schemas.microsoft.com/office/drawing/2014/main" id="{7C81B8EE-871D-4358-AA33-E0D23904FE6E}"/>
              </a:ext>
            </a:extLst>
          </p:cNvPr>
          <p:cNvSpPr>
            <a:spLocks noGrp="1"/>
          </p:cNvSpPr>
          <p:nvPr>
            <p:ph type="body" sz="quarter" idx="11" hasCustomPrompt="1"/>
          </p:nvPr>
        </p:nvSpPr>
        <p:spPr>
          <a:xfrm>
            <a:off x="985909" y="324000"/>
            <a:ext cx="6481691" cy="596900"/>
          </a:xfrm>
          <a:prstGeom prst="rect">
            <a:avLst/>
          </a:prstGeom>
        </p:spPr>
        <p:txBody>
          <a:bodyPr anchor="b" anchorCtr="0">
            <a:normAutofit/>
          </a:bodyPr>
          <a:lstStyle>
            <a:lvl1pPr marL="0" indent="0">
              <a:buFontTx/>
              <a:buNone/>
              <a:defRPr sz="3600">
                <a:solidFill>
                  <a:srgbClr val="1E3582"/>
                </a:solidFill>
                <a:latin typeface="+mj-lt"/>
              </a:defRPr>
            </a:lvl1pPr>
            <a:lvl2pPr marL="457200" indent="0">
              <a:buFontTx/>
              <a:buNone/>
              <a:defRPr>
                <a:solidFill>
                  <a:srgbClr val="182762"/>
                </a:solidFill>
              </a:defRPr>
            </a:lvl2pPr>
            <a:lvl3pPr marL="914400" indent="0">
              <a:buFontTx/>
              <a:buNone/>
              <a:defRPr>
                <a:solidFill>
                  <a:srgbClr val="182762"/>
                </a:solidFill>
              </a:defRPr>
            </a:lvl3pPr>
            <a:lvl4pPr marL="1371600" indent="0">
              <a:buFontTx/>
              <a:buNone/>
              <a:defRPr>
                <a:solidFill>
                  <a:srgbClr val="182762"/>
                </a:solidFill>
              </a:defRPr>
            </a:lvl4pPr>
            <a:lvl5pPr marL="1828800" indent="0">
              <a:buFontTx/>
              <a:buNone/>
              <a:defRPr>
                <a:solidFill>
                  <a:srgbClr val="182762"/>
                </a:solidFill>
              </a:defRPr>
            </a:lvl5pPr>
          </a:lstStyle>
          <a:p>
            <a:pPr lvl="0"/>
            <a:r>
              <a:rPr lang="en-US" dirty="0"/>
              <a:t>Heading</a:t>
            </a:r>
          </a:p>
        </p:txBody>
      </p:sp>
    </p:spTree>
    <p:extLst>
      <p:ext uri="{BB962C8B-B14F-4D97-AF65-F5344CB8AC3E}">
        <p14:creationId xmlns:p14="http://schemas.microsoft.com/office/powerpoint/2010/main" val="9619146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288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ext Placeholder 21">
            <a:extLst>
              <a:ext uri="{FF2B5EF4-FFF2-40B4-BE49-F238E27FC236}">
                <a16:creationId xmlns:a16="http://schemas.microsoft.com/office/drawing/2014/main" id="{EA6B69E5-B675-4108-9E6E-28ADF44AB31C}"/>
              </a:ext>
            </a:extLst>
          </p:cNvPr>
          <p:cNvSpPr>
            <a:spLocks noGrp="1"/>
          </p:cNvSpPr>
          <p:nvPr>
            <p:ph type="body" sz="quarter" idx="11" hasCustomPrompt="1"/>
          </p:nvPr>
        </p:nvSpPr>
        <p:spPr>
          <a:xfrm>
            <a:off x="985909" y="1144800"/>
            <a:ext cx="7530294" cy="4832919"/>
          </a:xfrm>
          <a:prstGeom prst="rect">
            <a:avLst/>
          </a:prstGeom>
        </p:spPr>
        <p:txBody>
          <a:bodyPr>
            <a:normAutofit/>
          </a:bodyPr>
          <a:lstStyle>
            <a:lvl1pPr marL="342900" marR="0" indent="-342900" algn="l" defTabSz="457200" rtl="0" eaLnBrk="1" fontAlgn="auto" latinLnBrk="0" hangingPunct="1">
              <a:lnSpc>
                <a:spcPct val="100000"/>
              </a:lnSpc>
              <a:spcBef>
                <a:spcPts val="0"/>
              </a:spcBef>
              <a:spcAft>
                <a:spcPts val="800"/>
              </a:spcAft>
              <a:buClrTx/>
              <a:buSzTx/>
              <a:buFont typeface="Arial"/>
              <a:buChar char="•"/>
              <a:tabLst/>
              <a:defRPr sz="2400" baseline="0">
                <a:solidFill>
                  <a:srgbClr val="1E3582"/>
                </a:solidFill>
              </a:defRPr>
            </a:lvl1pPr>
            <a:lvl2pPr marL="742950" marR="0" indent="-285750" algn="l" defTabSz="457200" rtl="0" eaLnBrk="1" fontAlgn="auto" latinLnBrk="0" hangingPunct="1">
              <a:lnSpc>
                <a:spcPct val="100000"/>
              </a:lnSpc>
              <a:spcBef>
                <a:spcPts val="0"/>
              </a:spcBef>
              <a:spcAft>
                <a:spcPts val="800"/>
              </a:spcAft>
              <a:buClrTx/>
              <a:buSzTx/>
              <a:buFont typeface="Arial"/>
              <a:buChar char="–"/>
              <a:tabLst/>
              <a:defRPr sz="2200">
                <a:solidFill>
                  <a:srgbClr val="1E3582"/>
                </a:solidFill>
              </a:defRPr>
            </a:lvl2pPr>
            <a:lvl3pPr marL="1143000" marR="0" indent="-228600" algn="l" defTabSz="457200" rtl="0" eaLnBrk="1" fontAlgn="auto" latinLnBrk="0" hangingPunct="1">
              <a:lnSpc>
                <a:spcPct val="100000"/>
              </a:lnSpc>
              <a:spcBef>
                <a:spcPts val="0"/>
              </a:spcBef>
              <a:spcAft>
                <a:spcPts val="800"/>
              </a:spcAft>
              <a:buClrTx/>
              <a:buSzTx/>
              <a:buFont typeface="Arial"/>
              <a:buChar char="•"/>
              <a:tabLst/>
              <a:defRPr sz="2200">
                <a:solidFill>
                  <a:srgbClr val="1E3582"/>
                </a:solidFill>
              </a:defRPr>
            </a:lvl3pPr>
            <a:lvl4pPr marL="1600200" marR="0" indent="-228600" algn="l" defTabSz="457200" rtl="0" eaLnBrk="1" fontAlgn="auto" latinLnBrk="0" hangingPunct="1">
              <a:lnSpc>
                <a:spcPct val="100000"/>
              </a:lnSpc>
              <a:spcBef>
                <a:spcPts val="0"/>
              </a:spcBef>
              <a:spcAft>
                <a:spcPts val="800"/>
              </a:spcAft>
              <a:buClrTx/>
              <a:buSzTx/>
              <a:buFont typeface="Arial"/>
              <a:buChar char="–"/>
              <a:tabLst/>
              <a:defRPr sz="1800">
                <a:solidFill>
                  <a:srgbClr val="1E3582"/>
                </a:solidFill>
              </a:defRPr>
            </a:lvl4pPr>
            <a:lvl5pPr marL="2057400" marR="0" indent="-228600" algn="l" defTabSz="457200" rtl="0" eaLnBrk="1" fontAlgn="auto" latinLnBrk="0" hangingPunct="1">
              <a:lnSpc>
                <a:spcPct val="100000"/>
              </a:lnSpc>
              <a:spcBef>
                <a:spcPts val="0"/>
              </a:spcBef>
              <a:spcAft>
                <a:spcPts val="800"/>
              </a:spcAft>
              <a:buClrTx/>
              <a:buSzTx/>
              <a:buFont typeface="Arial"/>
              <a:buChar char="»"/>
              <a:tabLst/>
              <a:defRPr sz="1800">
                <a:solidFill>
                  <a:srgbClr val="1E358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a:p>
            <a:pPr lvl="0"/>
            <a:endParaRPr lang="en-GB" sz="2400" dirty="0"/>
          </a:p>
        </p:txBody>
      </p:sp>
      <p:sp>
        <p:nvSpPr>
          <p:cNvPr id="5" name="Text Placeholder 2">
            <a:extLst>
              <a:ext uri="{FF2B5EF4-FFF2-40B4-BE49-F238E27FC236}">
                <a16:creationId xmlns:a16="http://schemas.microsoft.com/office/drawing/2014/main" id="{DAAD2DE3-F6D7-4301-B2B8-1F2198E12E57}"/>
              </a:ext>
            </a:extLst>
          </p:cNvPr>
          <p:cNvSpPr>
            <a:spLocks noGrp="1"/>
          </p:cNvSpPr>
          <p:nvPr>
            <p:ph type="body" sz="quarter" idx="12" hasCustomPrompt="1"/>
          </p:nvPr>
        </p:nvSpPr>
        <p:spPr>
          <a:xfrm>
            <a:off x="985909" y="324000"/>
            <a:ext cx="6481691" cy="596900"/>
          </a:xfrm>
          <a:prstGeom prst="rect">
            <a:avLst/>
          </a:prstGeom>
        </p:spPr>
        <p:txBody>
          <a:bodyPr anchor="b" anchorCtr="0">
            <a:normAutofit/>
          </a:bodyPr>
          <a:lstStyle>
            <a:lvl1pPr marL="0" indent="0">
              <a:buFontTx/>
              <a:buNone/>
              <a:defRPr sz="3600">
                <a:solidFill>
                  <a:srgbClr val="1E3582"/>
                </a:solidFill>
                <a:latin typeface="+mj-lt"/>
              </a:defRPr>
            </a:lvl1pPr>
            <a:lvl2pPr marL="457200" indent="0">
              <a:buFontTx/>
              <a:buNone/>
              <a:defRPr>
                <a:solidFill>
                  <a:srgbClr val="182762"/>
                </a:solidFill>
              </a:defRPr>
            </a:lvl2pPr>
            <a:lvl3pPr marL="914400" indent="0">
              <a:buFontTx/>
              <a:buNone/>
              <a:defRPr>
                <a:solidFill>
                  <a:srgbClr val="182762"/>
                </a:solidFill>
              </a:defRPr>
            </a:lvl3pPr>
            <a:lvl4pPr marL="1371600" indent="0">
              <a:buFontTx/>
              <a:buNone/>
              <a:defRPr>
                <a:solidFill>
                  <a:srgbClr val="182762"/>
                </a:solidFill>
              </a:defRPr>
            </a:lvl4pPr>
            <a:lvl5pPr marL="1828800" indent="0">
              <a:buFontTx/>
              <a:buNone/>
              <a:defRPr>
                <a:solidFill>
                  <a:srgbClr val="182762"/>
                </a:solidFill>
              </a:defRPr>
            </a:lvl5pPr>
          </a:lstStyle>
          <a:p>
            <a:pPr lvl="0"/>
            <a:r>
              <a:rPr lang="en-US" dirty="0"/>
              <a:t>Heading</a:t>
            </a:r>
          </a:p>
        </p:txBody>
      </p:sp>
    </p:spTree>
    <p:extLst>
      <p:ext uri="{BB962C8B-B14F-4D97-AF65-F5344CB8AC3E}">
        <p14:creationId xmlns:p14="http://schemas.microsoft.com/office/powerpoint/2010/main" val="364723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5" name="Text Placeholder 21">
            <a:extLst>
              <a:ext uri="{FF2B5EF4-FFF2-40B4-BE49-F238E27FC236}">
                <a16:creationId xmlns:a16="http://schemas.microsoft.com/office/drawing/2014/main" id="{DC8B9CDD-C61E-48BE-A167-F3BBCE2CFF70}"/>
              </a:ext>
            </a:extLst>
          </p:cNvPr>
          <p:cNvSpPr>
            <a:spLocks noGrp="1"/>
          </p:cNvSpPr>
          <p:nvPr>
            <p:ph type="body" sz="quarter" idx="11" hasCustomPrompt="1"/>
          </p:nvPr>
        </p:nvSpPr>
        <p:spPr>
          <a:xfrm>
            <a:off x="985910" y="1144800"/>
            <a:ext cx="3557894" cy="4819272"/>
          </a:xfrm>
          <a:prstGeom prst="rect">
            <a:avLst/>
          </a:prstGeom>
        </p:spPr>
        <p:txBody>
          <a:bodyPr>
            <a:normAutofit/>
          </a:bodyPr>
          <a:lstStyle>
            <a:lvl1pPr marL="342900" marR="0" indent="-342900" algn="l" defTabSz="457200" rtl="0" eaLnBrk="1" fontAlgn="auto" latinLnBrk="0" hangingPunct="1">
              <a:lnSpc>
                <a:spcPct val="100000"/>
              </a:lnSpc>
              <a:spcBef>
                <a:spcPts val="0"/>
              </a:spcBef>
              <a:spcAft>
                <a:spcPts val="800"/>
              </a:spcAft>
              <a:buClrTx/>
              <a:buSzTx/>
              <a:buFont typeface="Arial"/>
              <a:buChar char="•"/>
              <a:tabLst/>
              <a:defRPr sz="2400" baseline="0">
                <a:solidFill>
                  <a:srgbClr val="1E3582"/>
                </a:solidFill>
              </a:defRPr>
            </a:lvl1pPr>
            <a:lvl2pPr marL="742950" marR="0" indent="-285750" algn="l" defTabSz="457200" rtl="0" eaLnBrk="1" fontAlgn="auto" latinLnBrk="0" hangingPunct="1">
              <a:lnSpc>
                <a:spcPct val="100000"/>
              </a:lnSpc>
              <a:spcBef>
                <a:spcPts val="0"/>
              </a:spcBef>
              <a:spcAft>
                <a:spcPts val="800"/>
              </a:spcAft>
              <a:buClrTx/>
              <a:buSzTx/>
              <a:buFont typeface="Arial"/>
              <a:buChar char="–"/>
              <a:tabLst/>
              <a:defRPr sz="2200">
                <a:solidFill>
                  <a:srgbClr val="1E3582"/>
                </a:solidFill>
              </a:defRPr>
            </a:lvl2pPr>
            <a:lvl3pPr marL="1143000" marR="0" indent="-228600" algn="l" defTabSz="457200" rtl="0" eaLnBrk="1" fontAlgn="auto" latinLnBrk="0" hangingPunct="1">
              <a:lnSpc>
                <a:spcPct val="100000"/>
              </a:lnSpc>
              <a:spcBef>
                <a:spcPts val="0"/>
              </a:spcBef>
              <a:spcAft>
                <a:spcPts val="800"/>
              </a:spcAft>
              <a:buClrTx/>
              <a:buSzTx/>
              <a:buFont typeface="Arial"/>
              <a:buChar char="•"/>
              <a:tabLst/>
              <a:defRPr sz="2200">
                <a:solidFill>
                  <a:srgbClr val="1E3582"/>
                </a:solidFill>
              </a:defRPr>
            </a:lvl3pPr>
            <a:lvl4pPr marL="1600200" marR="0" indent="-228600" algn="l" defTabSz="457200" rtl="0" eaLnBrk="1" fontAlgn="auto" latinLnBrk="0" hangingPunct="1">
              <a:lnSpc>
                <a:spcPct val="100000"/>
              </a:lnSpc>
              <a:spcBef>
                <a:spcPts val="0"/>
              </a:spcBef>
              <a:spcAft>
                <a:spcPts val="800"/>
              </a:spcAft>
              <a:buClrTx/>
              <a:buSzTx/>
              <a:buFont typeface="Arial"/>
              <a:buChar char="–"/>
              <a:tabLst/>
              <a:defRPr sz="1800">
                <a:solidFill>
                  <a:srgbClr val="1E3582"/>
                </a:solidFill>
              </a:defRPr>
            </a:lvl4pPr>
            <a:lvl5pPr marL="2057400" marR="0" indent="-228600" algn="l" defTabSz="457200" rtl="0" eaLnBrk="1" fontAlgn="auto" latinLnBrk="0" hangingPunct="1">
              <a:lnSpc>
                <a:spcPct val="100000"/>
              </a:lnSpc>
              <a:spcBef>
                <a:spcPts val="0"/>
              </a:spcBef>
              <a:spcAft>
                <a:spcPts val="800"/>
              </a:spcAft>
              <a:buClrTx/>
              <a:buSzTx/>
              <a:buFont typeface="Arial"/>
              <a:buChar char="»"/>
              <a:tabLst/>
              <a:defRPr sz="1800">
                <a:solidFill>
                  <a:srgbClr val="1E358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a:p>
            <a:pPr lvl="0"/>
            <a:endParaRPr lang="en-GB" sz="2400" dirty="0"/>
          </a:p>
        </p:txBody>
      </p:sp>
      <p:sp>
        <p:nvSpPr>
          <p:cNvPr id="6" name="Text Placeholder 21">
            <a:extLst>
              <a:ext uri="{FF2B5EF4-FFF2-40B4-BE49-F238E27FC236}">
                <a16:creationId xmlns:a16="http://schemas.microsoft.com/office/drawing/2014/main" id="{9780CB27-0A62-4858-921C-2EE32A2F1174}"/>
              </a:ext>
            </a:extLst>
          </p:cNvPr>
          <p:cNvSpPr>
            <a:spLocks noGrp="1"/>
          </p:cNvSpPr>
          <p:nvPr>
            <p:ph type="body" sz="quarter" idx="12" hasCustomPrompt="1"/>
          </p:nvPr>
        </p:nvSpPr>
        <p:spPr>
          <a:xfrm>
            <a:off x="4711647" y="1144800"/>
            <a:ext cx="3557894" cy="4819272"/>
          </a:xfrm>
          <a:prstGeom prst="rect">
            <a:avLst/>
          </a:prstGeom>
        </p:spPr>
        <p:txBody>
          <a:bodyPr>
            <a:normAutofit/>
          </a:bodyPr>
          <a:lstStyle>
            <a:lvl1pPr marL="342900" marR="0" indent="-342900" algn="l" defTabSz="457200" rtl="0" eaLnBrk="1" fontAlgn="auto" latinLnBrk="0" hangingPunct="1">
              <a:lnSpc>
                <a:spcPct val="100000"/>
              </a:lnSpc>
              <a:spcBef>
                <a:spcPts val="0"/>
              </a:spcBef>
              <a:spcAft>
                <a:spcPts val="800"/>
              </a:spcAft>
              <a:buClrTx/>
              <a:buSzTx/>
              <a:buFont typeface="Arial"/>
              <a:buChar char="•"/>
              <a:tabLst/>
              <a:defRPr sz="2400" baseline="0">
                <a:solidFill>
                  <a:srgbClr val="1E3582"/>
                </a:solidFill>
              </a:defRPr>
            </a:lvl1pPr>
            <a:lvl2pPr marL="742950" marR="0" indent="-285750" algn="l" defTabSz="457200" rtl="0" eaLnBrk="1" fontAlgn="auto" latinLnBrk="0" hangingPunct="1">
              <a:lnSpc>
                <a:spcPct val="100000"/>
              </a:lnSpc>
              <a:spcBef>
                <a:spcPts val="0"/>
              </a:spcBef>
              <a:spcAft>
                <a:spcPts val="800"/>
              </a:spcAft>
              <a:buClrTx/>
              <a:buSzTx/>
              <a:buFont typeface="Arial"/>
              <a:buChar char="–"/>
              <a:tabLst/>
              <a:defRPr sz="2200">
                <a:solidFill>
                  <a:srgbClr val="1E3582"/>
                </a:solidFill>
              </a:defRPr>
            </a:lvl2pPr>
            <a:lvl3pPr marL="1143000" marR="0" indent="-228600" algn="l" defTabSz="457200" rtl="0" eaLnBrk="1" fontAlgn="auto" latinLnBrk="0" hangingPunct="1">
              <a:lnSpc>
                <a:spcPct val="100000"/>
              </a:lnSpc>
              <a:spcBef>
                <a:spcPts val="0"/>
              </a:spcBef>
              <a:spcAft>
                <a:spcPts val="800"/>
              </a:spcAft>
              <a:buClrTx/>
              <a:buSzTx/>
              <a:buFont typeface="Arial"/>
              <a:buChar char="•"/>
              <a:tabLst/>
              <a:defRPr sz="2200">
                <a:solidFill>
                  <a:srgbClr val="1E3582"/>
                </a:solidFill>
              </a:defRPr>
            </a:lvl3pPr>
            <a:lvl4pPr marL="1600200" marR="0" indent="-228600" algn="l" defTabSz="457200" rtl="0" eaLnBrk="1" fontAlgn="auto" latinLnBrk="0" hangingPunct="1">
              <a:lnSpc>
                <a:spcPct val="100000"/>
              </a:lnSpc>
              <a:spcBef>
                <a:spcPts val="0"/>
              </a:spcBef>
              <a:spcAft>
                <a:spcPts val="800"/>
              </a:spcAft>
              <a:buClrTx/>
              <a:buSzTx/>
              <a:buFont typeface="Arial"/>
              <a:buChar char="–"/>
              <a:tabLst/>
              <a:defRPr sz="1800">
                <a:solidFill>
                  <a:srgbClr val="1E3582"/>
                </a:solidFill>
              </a:defRPr>
            </a:lvl4pPr>
            <a:lvl5pPr marL="2057400" marR="0" indent="-228600" algn="l" defTabSz="457200" rtl="0" eaLnBrk="1" fontAlgn="auto" latinLnBrk="0" hangingPunct="1">
              <a:lnSpc>
                <a:spcPct val="100000"/>
              </a:lnSpc>
              <a:spcBef>
                <a:spcPts val="0"/>
              </a:spcBef>
              <a:spcAft>
                <a:spcPts val="800"/>
              </a:spcAft>
              <a:buClrTx/>
              <a:buSzTx/>
              <a:buFont typeface="Arial"/>
              <a:buChar char="»"/>
              <a:tabLst/>
              <a:defRPr sz="1800">
                <a:solidFill>
                  <a:srgbClr val="1E358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a:p>
            <a:pPr lvl="0"/>
            <a:endParaRPr lang="en-GB" sz="2400" dirty="0"/>
          </a:p>
        </p:txBody>
      </p:sp>
      <p:sp>
        <p:nvSpPr>
          <p:cNvPr id="7" name="Text Placeholder 2">
            <a:extLst>
              <a:ext uri="{FF2B5EF4-FFF2-40B4-BE49-F238E27FC236}">
                <a16:creationId xmlns:a16="http://schemas.microsoft.com/office/drawing/2014/main" id="{21E0D762-4A6C-4FE3-B0E2-85427B31D157}"/>
              </a:ext>
            </a:extLst>
          </p:cNvPr>
          <p:cNvSpPr>
            <a:spLocks noGrp="1"/>
          </p:cNvSpPr>
          <p:nvPr>
            <p:ph type="body" sz="quarter" idx="13" hasCustomPrompt="1"/>
          </p:nvPr>
        </p:nvSpPr>
        <p:spPr>
          <a:xfrm>
            <a:off x="985909" y="324000"/>
            <a:ext cx="6481691" cy="596900"/>
          </a:xfrm>
          <a:prstGeom prst="rect">
            <a:avLst/>
          </a:prstGeom>
        </p:spPr>
        <p:txBody>
          <a:bodyPr anchor="b" anchorCtr="0">
            <a:normAutofit/>
          </a:bodyPr>
          <a:lstStyle>
            <a:lvl1pPr marL="0" indent="0">
              <a:buFontTx/>
              <a:buNone/>
              <a:defRPr sz="3600">
                <a:solidFill>
                  <a:srgbClr val="1E3582"/>
                </a:solidFill>
                <a:latin typeface="+mj-lt"/>
              </a:defRPr>
            </a:lvl1pPr>
            <a:lvl2pPr marL="457200" indent="0">
              <a:buFontTx/>
              <a:buNone/>
              <a:defRPr>
                <a:solidFill>
                  <a:srgbClr val="182762"/>
                </a:solidFill>
              </a:defRPr>
            </a:lvl2pPr>
            <a:lvl3pPr marL="914400" indent="0">
              <a:buFontTx/>
              <a:buNone/>
              <a:defRPr>
                <a:solidFill>
                  <a:srgbClr val="182762"/>
                </a:solidFill>
              </a:defRPr>
            </a:lvl3pPr>
            <a:lvl4pPr marL="1371600" indent="0">
              <a:buFontTx/>
              <a:buNone/>
              <a:defRPr>
                <a:solidFill>
                  <a:srgbClr val="182762"/>
                </a:solidFill>
              </a:defRPr>
            </a:lvl4pPr>
            <a:lvl5pPr marL="1828800" indent="0">
              <a:buFontTx/>
              <a:buNone/>
              <a:defRPr>
                <a:solidFill>
                  <a:srgbClr val="182762"/>
                </a:solidFill>
              </a:defRPr>
            </a:lvl5pPr>
          </a:lstStyle>
          <a:p>
            <a:pPr lvl="0"/>
            <a:r>
              <a:rPr lang="en-US" dirty="0"/>
              <a:t>Heading</a:t>
            </a:r>
          </a:p>
        </p:txBody>
      </p:sp>
    </p:spTree>
    <p:extLst>
      <p:ext uri="{BB962C8B-B14F-4D97-AF65-F5344CB8AC3E}">
        <p14:creationId xmlns:p14="http://schemas.microsoft.com/office/powerpoint/2010/main" val="3592902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bg>
      <p:bgPr>
        <a:solidFill>
          <a:schemeClr val="bg1">
            <a:alpha val="0"/>
          </a:schemeClr>
        </a:solidFill>
        <a:effectLst/>
      </p:bgPr>
    </p:bg>
    <p:spTree>
      <p:nvGrpSpPr>
        <p:cNvPr id="1" name=""/>
        <p:cNvGrpSpPr/>
        <p:nvPr/>
      </p:nvGrpSpPr>
      <p:grpSpPr>
        <a:xfrm>
          <a:off x="0" y="0"/>
          <a:ext cx="0" cy="0"/>
          <a:chOff x="0" y="0"/>
          <a:chExt cx="0" cy="0"/>
        </a:xfrm>
      </p:grpSpPr>
      <p:sp>
        <p:nvSpPr>
          <p:cNvPr id="4" name="Text Placeholder 21">
            <a:extLst>
              <a:ext uri="{FF2B5EF4-FFF2-40B4-BE49-F238E27FC236}">
                <a16:creationId xmlns:a16="http://schemas.microsoft.com/office/drawing/2014/main" id="{65C28186-0D2D-4C1F-9EC1-28724A7B0E2C}"/>
              </a:ext>
            </a:extLst>
          </p:cNvPr>
          <p:cNvSpPr>
            <a:spLocks noGrp="1"/>
          </p:cNvSpPr>
          <p:nvPr>
            <p:ph type="body" sz="quarter" idx="13" hasCustomPrompt="1"/>
          </p:nvPr>
        </p:nvSpPr>
        <p:spPr>
          <a:xfrm>
            <a:off x="985910" y="1144800"/>
            <a:ext cx="3557894" cy="502029"/>
          </a:xfrm>
          <a:prstGeom prst="rect">
            <a:avLst/>
          </a:prstGeom>
        </p:spPr>
        <p:txBody>
          <a:bodyPr anchor="b" anchorCtr="0">
            <a:normAutofit/>
          </a:bodyPr>
          <a:lstStyle>
            <a:lvl1pPr marL="0" indent="0">
              <a:spcBef>
                <a:spcPts val="0"/>
              </a:spcBef>
              <a:spcAft>
                <a:spcPts val="800"/>
              </a:spcAft>
              <a:buClr>
                <a:srgbClr val="101D4A"/>
              </a:buClr>
              <a:buFontTx/>
              <a:buNone/>
              <a:defRPr sz="2800" b="1" baseline="0">
                <a:solidFill>
                  <a:srgbClr val="1E3582"/>
                </a:solidFill>
              </a:defRPr>
            </a:lvl1pPr>
          </a:lstStyle>
          <a:p>
            <a:pPr lvl="0"/>
            <a:r>
              <a:rPr lang="en-GB" sz="2400" dirty="0"/>
              <a:t>Subtitle</a:t>
            </a:r>
          </a:p>
        </p:txBody>
      </p:sp>
      <p:sp>
        <p:nvSpPr>
          <p:cNvPr id="5" name="Text Placeholder 21">
            <a:extLst>
              <a:ext uri="{FF2B5EF4-FFF2-40B4-BE49-F238E27FC236}">
                <a16:creationId xmlns:a16="http://schemas.microsoft.com/office/drawing/2014/main" id="{5B46BBAC-9D8E-405F-A92B-306B052BB1BC}"/>
              </a:ext>
            </a:extLst>
          </p:cNvPr>
          <p:cNvSpPr>
            <a:spLocks noGrp="1"/>
          </p:cNvSpPr>
          <p:nvPr>
            <p:ph type="body" sz="quarter" idx="14" hasCustomPrompt="1"/>
          </p:nvPr>
        </p:nvSpPr>
        <p:spPr>
          <a:xfrm>
            <a:off x="4711647" y="1144800"/>
            <a:ext cx="3557894" cy="502029"/>
          </a:xfrm>
          <a:prstGeom prst="rect">
            <a:avLst/>
          </a:prstGeom>
        </p:spPr>
        <p:txBody>
          <a:bodyPr anchor="b" anchorCtr="0">
            <a:normAutofit/>
          </a:bodyPr>
          <a:lstStyle>
            <a:lvl1pPr marL="0" indent="0">
              <a:spcBef>
                <a:spcPts val="0"/>
              </a:spcBef>
              <a:spcAft>
                <a:spcPts val="800"/>
              </a:spcAft>
              <a:buClr>
                <a:srgbClr val="101D4A"/>
              </a:buClr>
              <a:buFontTx/>
              <a:buNone/>
              <a:defRPr sz="2800" b="1" baseline="0">
                <a:solidFill>
                  <a:srgbClr val="1E3582"/>
                </a:solidFill>
              </a:defRPr>
            </a:lvl1pPr>
          </a:lstStyle>
          <a:p>
            <a:pPr lvl="0"/>
            <a:r>
              <a:rPr lang="en-GB" sz="2400" dirty="0"/>
              <a:t>Subtitle</a:t>
            </a:r>
          </a:p>
        </p:txBody>
      </p:sp>
      <p:sp>
        <p:nvSpPr>
          <p:cNvPr id="6" name="Text Placeholder 21">
            <a:extLst>
              <a:ext uri="{FF2B5EF4-FFF2-40B4-BE49-F238E27FC236}">
                <a16:creationId xmlns:a16="http://schemas.microsoft.com/office/drawing/2014/main" id="{2B69E6FB-71E6-4052-8CE2-C145909487DC}"/>
              </a:ext>
            </a:extLst>
          </p:cNvPr>
          <p:cNvSpPr>
            <a:spLocks noGrp="1"/>
          </p:cNvSpPr>
          <p:nvPr>
            <p:ph type="body" sz="quarter" idx="15" hasCustomPrompt="1"/>
          </p:nvPr>
        </p:nvSpPr>
        <p:spPr>
          <a:xfrm>
            <a:off x="985910" y="1646829"/>
            <a:ext cx="3557894" cy="4412777"/>
          </a:xfrm>
          <a:prstGeom prst="rect">
            <a:avLst/>
          </a:prstGeom>
        </p:spPr>
        <p:txBody>
          <a:bodyPr>
            <a:normAutofit/>
          </a:bodyPr>
          <a:lstStyle>
            <a:lvl1pPr marL="342900" marR="0" indent="-342900" algn="l" defTabSz="457200" rtl="0" eaLnBrk="1" fontAlgn="auto" latinLnBrk="0" hangingPunct="1">
              <a:lnSpc>
                <a:spcPct val="100000"/>
              </a:lnSpc>
              <a:spcBef>
                <a:spcPts val="0"/>
              </a:spcBef>
              <a:spcAft>
                <a:spcPts val="800"/>
              </a:spcAft>
              <a:buClrTx/>
              <a:buSzTx/>
              <a:buFont typeface="Arial"/>
              <a:buChar char="•"/>
              <a:tabLst/>
              <a:defRPr sz="2400" baseline="0">
                <a:solidFill>
                  <a:srgbClr val="1E3582"/>
                </a:solidFill>
              </a:defRPr>
            </a:lvl1pPr>
            <a:lvl2pPr marL="742950" marR="0" indent="-285750" algn="l" defTabSz="457200" rtl="0" eaLnBrk="1" fontAlgn="auto" latinLnBrk="0" hangingPunct="1">
              <a:lnSpc>
                <a:spcPct val="100000"/>
              </a:lnSpc>
              <a:spcBef>
                <a:spcPts val="0"/>
              </a:spcBef>
              <a:spcAft>
                <a:spcPts val="800"/>
              </a:spcAft>
              <a:buClrTx/>
              <a:buSzTx/>
              <a:buFont typeface="Arial"/>
              <a:buChar char="–"/>
              <a:tabLst/>
              <a:defRPr sz="2200">
                <a:solidFill>
                  <a:srgbClr val="1E3582"/>
                </a:solidFill>
              </a:defRPr>
            </a:lvl2pPr>
            <a:lvl3pPr marL="1143000" marR="0" indent="-228600" algn="l" defTabSz="457200" rtl="0" eaLnBrk="1" fontAlgn="auto" latinLnBrk="0" hangingPunct="1">
              <a:lnSpc>
                <a:spcPct val="100000"/>
              </a:lnSpc>
              <a:spcBef>
                <a:spcPts val="0"/>
              </a:spcBef>
              <a:spcAft>
                <a:spcPts val="800"/>
              </a:spcAft>
              <a:buClrTx/>
              <a:buSzTx/>
              <a:buFont typeface="Arial"/>
              <a:buChar char="•"/>
              <a:tabLst/>
              <a:defRPr sz="2200">
                <a:solidFill>
                  <a:srgbClr val="1E3582"/>
                </a:solidFill>
              </a:defRPr>
            </a:lvl3pPr>
            <a:lvl4pPr marL="1600200" marR="0" indent="-228600" algn="l" defTabSz="457200" rtl="0" eaLnBrk="1" fontAlgn="auto" latinLnBrk="0" hangingPunct="1">
              <a:lnSpc>
                <a:spcPct val="100000"/>
              </a:lnSpc>
              <a:spcBef>
                <a:spcPts val="0"/>
              </a:spcBef>
              <a:spcAft>
                <a:spcPts val="800"/>
              </a:spcAft>
              <a:buClrTx/>
              <a:buSzTx/>
              <a:buFont typeface="Arial"/>
              <a:buChar char="–"/>
              <a:tabLst/>
              <a:defRPr sz="1800">
                <a:solidFill>
                  <a:srgbClr val="1E3582"/>
                </a:solidFill>
              </a:defRPr>
            </a:lvl4pPr>
            <a:lvl5pPr marL="2057400" marR="0" indent="-228600" algn="l" defTabSz="457200" rtl="0" eaLnBrk="1" fontAlgn="auto" latinLnBrk="0" hangingPunct="1">
              <a:lnSpc>
                <a:spcPct val="100000"/>
              </a:lnSpc>
              <a:spcBef>
                <a:spcPts val="0"/>
              </a:spcBef>
              <a:spcAft>
                <a:spcPts val="800"/>
              </a:spcAft>
              <a:buClrTx/>
              <a:buSzTx/>
              <a:buFont typeface="Arial"/>
              <a:buChar char="»"/>
              <a:tabLst/>
              <a:defRPr sz="1800">
                <a:solidFill>
                  <a:srgbClr val="1E358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a:p>
            <a:pPr lvl="0"/>
            <a:endParaRPr lang="en-GB" sz="2400" dirty="0"/>
          </a:p>
        </p:txBody>
      </p:sp>
      <p:sp>
        <p:nvSpPr>
          <p:cNvPr id="7" name="Text Placeholder 21">
            <a:extLst>
              <a:ext uri="{FF2B5EF4-FFF2-40B4-BE49-F238E27FC236}">
                <a16:creationId xmlns:a16="http://schemas.microsoft.com/office/drawing/2014/main" id="{4E6B6786-B3F8-4219-8547-337CCE62C26B}"/>
              </a:ext>
            </a:extLst>
          </p:cNvPr>
          <p:cNvSpPr>
            <a:spLocks noGrp="1"/>
          </p:cNvSpPr>
          <p:nvPr>
            <p:ph type="body" sz="quarter" idx="11" hasCustomPrompt="1"/>
          </p:nvPr>
        </p:nvSpPr>
        <p:spPr>
          <a:xfrm>
            <a:off x="4711647" y="1646829"/>
            <a:ext cx="3557894" cy="4412777"/>
          </a:xfrm>
          <a:prstGeom prst="rect">
            <a:avLst/>
          </a:prstGeom>
        </p:spPr>
        <p:txBody>
          <a:bodyPr>
            <a:normAutofit/>
          </a:bodyPr>
          <a:lstStyle>
            <a:lvl1pPr marL="342900" marR="0" indent="-342900" algn="l" defTabSz="457200" rtl="0" eaLnBrk="1" fontAlgn="auto" latinLnBrk="0" hangingPunct="1">
              <a:lnSpc>
                <a:spcPct val="100000"/>
              </a:lnSpc>
              <a:spcBef>
                <a:spcPts val="0"/>
              </a:spcBef>
              <a:spcAft>
                <a:spcPts val="800"/>
              </a:spcAft>
              <a:buClrTx/>
              <a:buSzTx/>
              <a:buFont typeface="Arial"/>
              <a:buChar char="•"/>
              <a:tabLst/>
              <a:defRPr sz="2400" baseline="0">
                <a:solidFill>
                  <a:srgbClr val="1E3582"/>
                </a:solidFill>
              </a:defRPr>
            </a:lvl1pPr>
            <a:lvl2pPr marL="742950" marR="0" indent="-285750" algn="l" defTabSz="457200" rtl="0" eaLnBrk="1" fontAlgn="auto" latinLnBrk="0" hangingPunct="1">
              <a:lnSpc>
                <a:spcPct val="100000"/>
              </a:lnSpc>
              <a:spcBef>
                <a:spcPts val="0"/>
              </a:spcBef>
              <a:spcAft>
                <a:spcPts val="800"/>
              </a:spcAft>
              <a:buClrTx/>
              <a:buSzTx/>
              <a:buFont typeface="Arial"/>
              <a:buChar char="–"/>
              <a:tabLst/>
              <a:defRPr sz="2200">
                <a:solidFill>
                  <a:srgbClr val="1E3582"/>
                </a:solidFill>
              </a:defRPr>
            </a:lvl2pPr>
            <a:lvl3pPr marL="1143000" marR="0" indent="-228600" algn="l" defTabSz="457200" rtl="0" eaLnBrk="1" fontAlgn="auto" latinLnBrk="0" hangingPunct="1">
              <a:lnSpc>
                <a:spcPct val="100000"/>
              </a:lnSpc>
              <a:spcBef>
                <a:spcPts val="0"/>
              </a:spcBef>
              <a:spcAft>
                <a:spcPts val="800"/>
              </a:spcAft>
              <a:buClrTx/>
              <a:buSzTx/>
              <a:buFont typeface="Arial"/>
              <a:buChar char="•"/>
              <a:tabLst/>
              <a:defRPr sz="2200">
                <a:solidFill>
                  <a:srgbClr val="1E3582"/>
                </a:solidFill>
              </a:defRPr>
            </a:lvl3pPr>
            <a:lvl4pPr marL="1600200" marR="0" indent="-228600" algn="l" defTabSz="457200" rtl="0" eaLnBrk="1" fontAlgn="auto" latinLnBrk="0" hangingPunct="1">
              <a:lnSpc>
                <a:spcPct val="100000"/>
              </a:lnSpc>
              <a:spcBef>
                <a:spcPts val="0"/>
              </a:spcBef>
              <a:spcAft>
                <a:spcPts val="800"/>
              </a:spcAft>
              <a:buClrTx/>
              <a:buSzTx/>
              <a:buFont typeface="Arial"/>
              <a:buChar char="–"/>
              <a:tabLst/>
              <a:defRPr sz="1800">
                <a:solidFill>
                  <a:srgbClr val="1E3582"/>
                </a:solidFill>
              </a:defRPr>
            </a:lvl4pPr>
            <a:lvl5pPr marL="2057400" marR="0" indent="-228600" algn="l" defTabSz="457200" rtl="0" eaLnBrk="1" fontAlgn="auto" latinLnBrk="0" hangingPunct="1">
              <a:lnSpc>
                <a:spcPct val="100000"/>
              </a:lnSpc>
              <a:spcBef>
                <a:spcPts val="0"/>
              </a:spcBef>
              <a:spcAft>
                <a:spcPts val="800"/>
              </a:spcAft>
              <a:buClrTx/>
              <a:buSzTx/>
              <a:buFont typeface="Arial"/>
              <a:buChar char="»"/>
              <a:tabLst/>
              <a:defRPr sz="1800">
                <a:solidFill>
                  <a:srgbClr val="1E358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a:p>
            <a:pPr lvl="0"/>
            <a:endParaRPr lang="en-GB" sz="2400" dirty="0"/>
          </a:p>
        </p:txBody>
      </p:sp>
      <p:sp>
        <p:nvSpPr>
          <p:cNvPr id="8" name="Text Placeholder 2">
            <a:extLst>
              <a:ext uri="{FF2B5EF4-FFF2-40B4-BE49-F238E27FC236}">
                <a16:creationId xmlns:a16="http://schemas.microsoft.com/office/drawing/2014/main" id="{CA9EBF36-B2DB-4E9A-990E-74A05F790E71}"/>
              </a:ext>
            </a:extLst>
          </p:cNvPr>
          <p:cNvSpPr>
            <a:spLocks noGrp="1"/>
          </p:cNvSpPr>
          <p:nvPr>
            <p:ph type="body" sz="quarter" idx="16" hasCustomPrompt="1"/>
          </p:nvPr>
        </p:nvSpPr>
        <p:spPr>
          <a:xfrm>
            <a:off x="985909" y="324000"/>
            <a:ext cx="6481691" cy="596900"/>
          </a:xfrm>
          <a:prstGeom prst="rect">
            <a:avLst/>
          </a:prstGeom>
        </p:spPr>
        <p:txBody>
          <a:bodyPr anchor="b" anchorCtr="0">
            <a:normAutofit/>
          </a:bodyPr>
          <a:lstStyle>
            <a:lvl1pPr marL="0" indent="0">
              <a:buFontTx/>
              <a:buNone/>
              <a:defRPr sz="3600">
                <a:solidFill>
                  <a:srgbClr val="1E3582"/>
                </a:solidFill>
                <a:latin typeface="+mj-lt"/>
              </a:defRPr>
            </a:lvl1pPr>
            <a:lvl2pPr marL="457200" indent="0">
              <a:buFontTx/>
              <a:buNone/>
              <a:defRPr>
                <a:solidFill>
                  <a:srgbClr val="182762"/>
                </a:solidFill>
              </a:defRPr>
            </a:lvl2pPr>
            <a:lvl3pPr marL="914400" indent="0">
              <a:buFontTx/>
              <a:buNone/>
              <a:defRPr>
                <a:solidFill>
                  <a:srgbClr val="182762"/>
                </a:solidFill>
              </a:defRPr>
            </a:lvl3pPr>
            <a:lvl4pPr marL="1371600" indent="0">
              <a:buFontTx/>
              <a:buNone/>
              <a:defRPr>
                <a:solidFill>
                  <a:srgbClr val="182762"/>
                </a:solidFill>
              </a:defRPr>
            </a:lvl4pPr>
            <a:lvl5pPr marL="1828800" indent="0">
              <a:buFontTx/>
              <a:buNone/>
              <a:defRPr>
                <a:solidFill>
                  <a:srgbClr val="182762"/>
                </a:solidFill>
              </a:defRPr>
            </a:lvl5pPr>
          </a:lstStyle>
          <a:p>
            <a:pPr lvl="0"/>
            <a:r>
              <a:rPr lang="en-US" dirty="0"/>
              <a:t>Comparison</a:t>
            </a:r>
          </a:p>
        </p:txBody>
      </p:sp>
    </p:spTree>
    <p:extLst>
      <p:ext uri="{BB962C8B-B14F-4D97-AF65-F5344CB8AC3E}">
        <p14:creationId xmlns:p14="http://schemas.microsoft.com/office/powerpoint/2010/main" val="545415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mage slide">
    <p:spTree>
      <p:nvGrpSpPr>
        <p:cNvPr id="1" name=""/>
        <p:cNvGrpSpPr/>
        <p:nvPr/>
      </p:nvGrpSpPr>
      <p:grpSpPr>
        <a:xfrm>
          <a:off x="0" y="0"/>
          <a:ext cx="0" cy="0"/>
          <a:chOff x="0" y="0"/>
          <a:chExt cx="0" cy="0"/>
        </a:xfrm>
      </p:grpSpPr>
      <p:sp>
        <p:nvSpPr>
          <p:cNvPr id="4" name="Picture Placeholder 20">
            <a:extLst>
              <a:ext uri="{FF2B5EF4-FFF2-40B4-BE49-F238E27FC236}">
                <a16:creationId xmlns:a16="http://schemas.microsoft.com/office/drawing/2014/main" id="{5C5EE15D-39A4-495F-9D2A-F07A6C1879A4}"/>
              </a:ext>
            </a:extLst>
          </p:cNvPr>
          <p:cNvSpPr>
            <a:spLocks noGrp="1"/>
          </p:cNvSpPr>
          <p:nvPr>
            <p:ph type="pic" sz="quarter" idx="12" hasCustomPrompt="1"/>
          </p:nvPr>
        </p:nvSpPr>
        <p:spPr>
          <a:xfrm>
            <a:off x="0" y="0"/>
            <a:ext cx="9143999" cy="6858000"/>
          </a:xfrm>
          <a:prstGeom prst="rect">
            <a:avLst/>
          </a:prstGeom>
        </p:spPr>
        <p:txBody>
          <a:bodyPr tIns="1368000" anchor="t" anchorCtr="1"/>
          <a:lstStyle>
            <a:lvl1pPr marL="342900" marR="0" indent="-342900" algn="l" defTabSz="457200" rtl="0" eaLnBrk="1" fontAlgn="auto" latinLnBrk="0" hangingPunct="1">
              <a:lnSpc>
                <a:spcPct val="100000"/>
              </a:lnSpc>
              <a:spcBef>
                <a:spcPct val="20000"/>
              </a:spcBef>
              <a:spcAft>
                <a:spcPts val="0"/>
              </a:spcAft>
              <a:buClrTx/>
              <a:buSzTx/>
              <a:buFont typeface="Arial"/>
              <a:buChar char="•"/>
              <a:tabLst/>
              <a:defRPr>
                <a:solidFill>
                  <a:srgbClr val="1E3582"/>
                </a:solidFill>
              </a:defRPr>
            </a:lvl1p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lang="en-GB" dirty="0"/>
              <a:t>Tap on the icon in the centre to add an image</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lang="en-GB" dirty="0"/>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lang="en-GB" dirty="0"/>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lang="en-GB" dirty="0"/>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lang="en-GB" dirty="0"/>
          </a:p>
        </p:txBody>
      </p:sp>
    </p:spTree>
    <p:extLst>
      <p:ext uri="{BB962C8B-B14F-4D97-AF65-F5344CB8AC3E}">
        <p14:creationId xmlns:p14="http://schemas.microsoft.com/office/powerpoint/2010/main" val="4077555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4" name="Picture Placeholder 8">
            <a:extLst>
              <a:ext uri="{FF2B5EF4-FFF2-40B4-BE49-F238E27FC236}">
                <a16:creationId xmlns:a16="http://schemas.microsoft.com/office/drawing/2014/main" id="{D52E8689-AE87-463D-A835-0106FCE466CA}"/>
              </a:ext>
            </a:extLst>
          </p:cNvPr>
          <p:cNvSpPr>
            <a:spLocks noGrp="1"/>
          </p:cNvSpPr>
          <p:nvPr>
            <p:ph type="pic" sz="quarter" idx="13" hasCustomPrompt="1"/>
          </p:nvPr>
        </p:nvSpPr>
        <p:spPr>
          <a:xfrm>
            <a:off x="1065319" y="465945"/>
            <a:ext cx="7057594" cy="4392659"/>
          </a:xfrm>
          <a:prstGeom prst="rect">
            <a:avLst/>
          </a:prstGeom>
        </p:spPr>
        <p:txBody>
          <a:bodyPr tIns="504000" anchor="t" anchorCtr="1"/>
          <a:lstStyle>
            <a:lvl1pPr marL="342900" marR="0" indent="-342900" algn="l" defTabSz="457200" rtl="0" eaLnBrk="1" fontAlgn="auto" latinLnBrk="0" hangingPunct="1">
              <a:lnSpc>
                <a:spcPct val="100000"/>
              </a:lnSpc>
              <a:spcBef>
                <a:spcPct val="20000"/>
              </a:spcBef>
              <a:spcAft>
                <a:spcPts val="0"/>
              </a:spcAft>
              <a:buClrTx/>
              <a:buSzTx/>
              <a:buFont typeface="Arial"/>
              <a:buChar char="•"/>
              <a:tabLst/>
              <a:defRPr>
                <a:solidFill>
                  <a:srgbClr val="1E3582"/>
                </a:solidFill>
              </a:defRPr>
            </a:lvl1p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lang="en-GB" dirty="0"/>
              <a:t>Tap on the icon in the centre to add an image</a:t>
            </a:r>
          </a:p>
          <a:p>
            <a:endParaRPr lang="en-GB" dirty="0"/>
          </a:p>
        </p:txBody>
      </p:sp>
      <p:sp>
        <p:nvSpPr>
          <p:cNvPr id="6" name="Text Placeholder 2">
            <a:extLst>
              <a:ext uri="{FF2B5EF4-FFF2-40B4-BE49-F238E27FC236}">
                <a16:creationId xmlns:a16="http://schemas.microsoft.com/office/drawing/2014/main" id="{4B741641-7889-4C92-B0E7-C2C7D1C1D44D}"/>
              </a:ext>
            </a:extLst>
          </p:cNvPr>
          <p:cNvSpPr>
            <a:spLocks noGrp="1"/>
          </p:cNvSpPr>
          <p:nvPr>
            <p:ph type="body" idx="1" hasCustomPrompt="1"/>
          </p:nvPr>
        </p:nvSpPr>
        <p:spPr>
          <a:xfrm>
            <a:off x="1065319" y="5619407"/>
            <a:ext cx="7057594" cy="328868"/>
          </a:xfrm>
          <a:prstGeom prst="rect">
            <a:avLst/>
          </a:prstGeom>
        </p:spPr>
        <p:txBody>
          <a:bodyPr tIns="0" anchor="t" anchorCtr="0">
            <a:normAutofit/>
          </a:bodyPr>
          <a:lstStyle>
            <a:lvl1pPr marL="0" indent="0">
              <a:buNone/>
              <a:defRPr sz="16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Tap to add text</a:t>
            </a:r>
          </a:p>
        </p:txBody>
      </p:sp>
      <p:sp>
        <p:nvSpPr>
          <p:cNvPr id="8" name="Text Placeholder 7">
            <a:extLst>
              <a:ext uri="{FF2B5EF4-FFF2-40B4-BE49-F238E27FC236}">
                <a16:creationId xmlns:a16="http://schemas.microsoft.com/office/drawing/2014/main" id="{51CDB1A6-57A0-4583-8480-6BCE07153231}"/>
              </a:ext>
            </a:extLst>
          </p:cNvPr>
          <p:cNvSpPr>
            <a:spLocks noGrp="1"/>
          </p:cNvSpPr>
          <p:nvPr>
            <p:ph type="body" sz="quarter" idx="14" hasCustomPrompt="1"/>
          </p:nvPr>
        </p:nvSpPr>
        <p:spPr>
          <a:xfrm>
            <a:off x="1065212" y="5132761"/>
            <a:ext cx="7058169" cy="444733"/>
          </a:xfrm>
        </p:spPr>
        <p:txBody>
          <a:bodyPr bIns="0" anchor="b" anchorCtr="0">
            <a:noAutofit/>
          </a:bodyPr>
          <a:lstStyle>
            <a:lvl1pPr marL="0" indent="0">
              <a:buFontTx/>
              <a:buNone/>
              <a:defRPr sz="2800"/>
            </a:lvl1pPr>
          </a:lstStyle>
          <a:p>
            <a:pPr lvl="0"/>
            <a:r>
              <a:rPr lang="en-US" dirty="0"/>
              <a:t>Tap to add caption</a:t>
            </a:r>
          </a:p>
        </p:txBody>
      </p:sp>
    </p:spTree>
    <p:extLst>
      <p:ext uri="{BB962C8B-B14F-4D97-AF65-F5344CB8AC3E}">
        <p14:creationId xmlns:p14="http://schemas.microsoft.com/office/powerpoint/2010/main" val="2762549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4" name="Table Placeholder 4">
            <a:extLst>
              <a:ext uri="{FF2B5EF4-FFF2-40B4-BE49-F238E27FC236}">
                <a16:creationId xmlns:a16="http://schemas.microsoft.com/office/drawing/2014/main" id="{A14C5EEE-6959-453D-9DC0-2AC93ECB1C1C}"/>
              </a:ext>
            </a:extLst>
          </p:cNvPr>
          <p:cNvSpPr>
            <a:spLocks noGrp="1"/>
          </p:cNvSpPr>
          <p:nvPr>
            <p:ph type="tbl" sz="quarter" idx="11"/>
          </p:nvPr>
        </p:nvSpPr>
        <p:spPr>
          <a:xfrm>
            <a:off x="985909" y="1141199"/>
            <a:ext cx="7384979" cy="4816499"/>
          </a:xfrm>
          <a:prstGeom prst="rect">
            <a:avLst/>
          </a:prstGeom>
        </p:spPr>
        <p:txBody>
          <a:bodyPr/>
          <a:lstStyle>
            <a:lvl1pPr>
              <a:defRPr>
                <a:solidFill>
                  <a:srgbClr val="1E3582"/>
                </a:solidFill>
              </a:defRPr>
            </a:lvl1pPr>
          </a:lstStyle>
          <a:p>
            <a:r>
              <a:rPr lang="en-US"/>
              <a:t>Click icon to add table</a:t>
            </a:r>
            <a:endParaRPr lang="en-GB" dirty="0"/>
          </a:p>
        </p:txBody>
      </p:sp>
      <p:sp>
        <p:nvSpPr>
          <p:cNvPr id="5" name="Text Placeholder 2">
            <a:extLst>
              <a:ext uri="{FF2B5EF4-FFF2-40B4-BE49-F238E27FC236}">
                <a16:creationId xmlns:a16="http://schemas.microsoft.com/office/drawing/2014/main" id="{0232B66B-1AF5-493D-970B-E4CF6DE6B42E}"/>
              </a:ext>
            </a:extLst>
          </p:cNvPr>
          <p:cNvSpPr>
            <a:spLocks noGrp="1"/>
          </p:cNvSpPr>
          <p:nvPr>
            <p:ph type="body" sz="quarter" idx="12" hasCustomPrompt="1"/>
          </p:nvPr>
        </p:nvSpPr>
        <p:spPr>
          <a:xfrm>
            <a:off x="985909" y="324000"/>
            <a:ext cx="6481691" cy="596900"/>
          </a:xfrm>
          <a:prstGeom prst="rect">
            <a:avLst/>
          </a:prstGeom>
        </p:spPr>
        <p:txBody>
          <a:bodyPr anchor="b" anchorCtr="0">
            <a:normAutofit/>
          </a:bodyPr>
          <a:lstStyle>
            <a:lvl1pPr marL="0" indent="0">
              <a:buFontTx/>
              <a:buNone/>
              <a:defRPr sz="3600">
                <a:solidFill>
                  <a:srgbClr val="1E3582"/>
                </a:solidFill>
                <a:latin typeface="+mj-lt"/>
              </a:defRPr>
            </a:lvl1pPr>
            <a:lvl2pPr marL="457200" indent="0">
              <a:buFontTx/>
              <a:buNone/>
              <a:defRPr>
                <a:solidFill>
                  <a:srgbClr val="182762"/>
                </a:solidFill>
              </a:defRPr>
            </a:lvl2pPr>
            <a:lvl3pPr marL="914400" indent="0">
              <a:buFontTx/>
              <a:buNone/>
              <a:defRPr>
                <a:solidFill>
                  <a:srgbClr val="182762"/>
                </a:solidFill>
              </a:defRPr>
            </a:lvl3pPr>
            <a:lvl4pPr marL="1371600" indent="0">
              <a:buFontTx/>
              <a:buNone/>
              <a:defRPr>
                <a:solidFill>
                  <a:srgbClr val="182762"/>
                </a:solidFill>
              </a:defRPr>
            </a:lvl4pPr>
            <a:lvl5pPr marL="1828800" indent="0">
              <a:buFontTx/>
              <a:buNone/>
              <a:defRPr>
                <a:solidFill>
                  <a:srgbClr val="182762"/>
                </a:solidFill>
              </a:defRPr>
            </a:lvl5pPr>
          </a:lstStyle>
          <a:p>
            <a:pPr lvl="0"/>
            <a:r>
              <a:rPr lang="en-US" dirty="0"/>
              <a:t>Table heading</a:t>
            </a:r>
          </a:p>
        </p:txBody>
      </p:sp>
    </p:spTree>
    <p:extLst>
      <p:ext uri="{BB962C8B-B14F-4D97-AF65-F5344CB8AC3E}">
        <p14:creationId xmlns:p14="http://schemas.microsoft.com/office/powerpoint/2010/main" val="3916625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hart 1">
    <p:bg>
      <p:bgPr>
        <a:solidFill>
          <a:schemeClr val="bg1">
            <a:alpha val="0"/>
          </a:schemeClr>
        </a:solidFill>
        <a:effectLst/>
      </p:bgPr>
    </p:bg>
    <p:spTree>
      <p:nvGrpSpPr>
        <p:cNvPr id="1" name=""/>
        <p:cNvGrpSpPr/>
        <p:nvPr/>
      </p:nvGrpSpPr>
      <p:grpSpPr>
        <a:xfrm>
          <a:off x="0" y="0"/>
          <a:ext cx="0" cy="0"/>
          <a:chOff x="0" y="0"/>
          <a:chExt cx="0" cy="0"/>
        </a:xfrm>
      </p:grpSpPr>
      <p:sp>
        <p:nvSpPr>
          <p:cNvPr id="9" name="Chart Placeholder 2">
            <a:extLst>
              <a:ext uri="{FF2B5EF4-FFF2-40B4-BE49-F238E27FC236}">
                <a16:creationId xmlns:a16="http://schemas.microsoft.com/office/drawing/2014/main" id="{E8E5646C-D7DF-495B-97C5-1FEEEEA4E2FD}"/>
              </a:ext>
            </a:extLst>
          </p:cNvPr>
          <p:cNvSpPr>
            <a:spLocks noGrp="1"/>
          </p:cNvSpPr>
          <p:nvPr>
            <p:ph type="chart" sz="quarter" idx="10"/>
          </p:nvPr>
        </p:nvSpPr>
        <p:spPr>
          <a:xfrm>
            <a:off x="985909" y="1141536"/>
            <a:ext cx="3686505" cy="4776664"/>
          </a:xfrm>
          <a:prstGeom prst="rect">
            <a:avLst/>
          </a:prstGeom>
        </p:spPr>
        <p:txBody>
          <a:bodyPr/>
          <a:lstStyle/>
          <a:p>
            <a:r>
              <a:rPr lang="en-US"/>
              <a:t>Click icon to add chart</a:t>
            </a:r>
            <a:endParaRPr lang="en-GB" dirty="0"/>
          </a:p>
        </p:txBody>
      </p:sp>
      <p:sp>
        <p:nvSpPr>
          <p:cNvPr id="10" name="Text Placeholder 21">
            <a:extLst>
              <a:ext uri="{FF2B5EF4-FFF2-40B4-BE49-F238E27FC236}">
                <a16:creationId xmlns:a16="http://schemas.microsoft.com/office/drawing/2014/main" id="{4B16E3EF-0632-4D82-AA1D-3D0AF4825606}"/>
              </a:ext>
            </a:extLst>
          </p:cNvPr>
          <p:cNvSpPr>
            <a:spLocks noGrp="1"/>
          </p:cNvSpPr>
          <p:nvPr>
            <p:ph type="body" sz="quarter" idx="12" hasCustomPrompt="1"/>
          </p:nvPr>
        </p:nvSpPr>
        <p:spPr>
          <a:xfrm>
            <a:off x="4932360" y="1141536"/>
            <a:ext cx="3558497" cy="4776664"/>
          </a:xfrm>
          <a:prstGeom prst="rect">
            <a:avLst/>
          </a:prstGeom>
        </p:spPr>
        <p:txBody>
          <a:bodyPr>
            <a:normAutofit/>
          </a:bodyPr>
          <a:lstStyle>
            <a:lvl1pPr marL="0" indent="0">
              <a:spcBef>
                <a:spcPts val="0"/>
              </a:spcBef>
              <a:spcAft>
                <a:spcPts val="800"/>
              </a:spcAft>
              <a:buNone/>
              <a:defRPr sz="2400" baseline="0">
                <a:solidFill>
                  <a:srgbClr val="182762"/>
                </a:solidFill>
              </a:defRPr>
            </a:lvl1pPr>
          </a:lstStyle>
          <a:p>
            <a:pPr lvl="0"/>
            <a:r>
              <a:rPr lang="en-GB" sz="2400" dirty="0"/>
              <a:t>Insert text here</a:t>
            </a:r>
          </a:p>
        </p:txBody>
      </p:sp>
      <p:sp>
        <p:nvSpPr>
          <p:cNvPr id="8" name="Text Placeholder 2">
            <a:extLst>
              <a:ext uri="{FF2B5EF4-FFF2-40B4-BE49-F238E27FC236}">
                <a16:creationId xmlns:a16="http://schemas.microsoft.com/office/drawing/2014/main" id="{C23A1A63-EF2B-4F0B-B48F-A58FB42335E8}"/>
              </a:ext>
            </a:extLst>
          </p:cNvPr>
          <p:cNvSpPr>
            <a:spLocks noGrp="1"/>
          </p:cNvSpPr>
          <p:nvPr>
            <p:ph type="body" sz="quarter" idx="11" hasCustomPrompt="1"/>
          </p:nvPr>
        </p:nvSpPr>
        <p:spPr>
          <a:xfrm>
            <a:off x="985909" y="324000"/>
            <a:ext cx="6481691" cy="596900"/>
          </a:xfrm>
          <a:prstGeom prst="rect">
            <a:avLst/>
          </a:prstGeom>
        </p:spPr>
        <p:txBody>
          <a:bodyPr anchor="b" anchorCtr="0">
            <a:normAutofit/>
          </a:bodyPr>
          <a:lstStyle>
            <a:lvl1pPr marL="0" indent="0">
              <a:buFontTx/>
              <a:buNone/>
              <a:defRPr sz="3600">
                <a:solidFill>
                  <a:srgbClr val="1E3582"/>
                </a:solidFill>
                <a:latin typeface="+mj-lt"/>
              </a:defRPr>
            </a:lvl1pPr>
            <a:lvl2pPr marL="457200" indent="0">
              <a:buFontTx/>
              <a:buNone/>
              <a:defRPr>
                <a:solidFill>
                  <a:srgbClr val="182762"/>
                </a:solidFill>
              </a:defRPr>
            </a:lvl2pPr>
            <a:lvl3pPr marL="914400" indent="0">
              <a:buFontTx/>
              <a:buNone/>
              <a:defRPr>
                <a:solidFill>
                  <a:srgbClr val="182762"/>
                </a:solidFill>
              </a:defRPr>
            </a:lvl3pPr>
            <a:lvl4pPr marL="1371600" indent="0">
              <a:buFontTx/>
              <a:buNone/>
              <a:defRPr>
                <a:solidFill>
                  <a:srgbClr val="182762"/>
                </a:solidFill>
              </a:defRPr>
            </a:lvl4pPr>
            <a:lvl5pPr marL="1828800" indent="0">
              <a:buFontTx/>
              <a:buNone/>
              <a:defRPr>
                <a:solidFill>
                  <a:srgbClr val="182762"/>
                </a:solidFill>
              </a:defRPr>
            </a:lvl5pPr>
          </a:lstStyle>
          <a:p>
            <a:pPr lvl="0"/>
            <a:r>
              <a:rPr lang="en-US" dirty="0"/>
              <a:t>Pie chart heading</a:t>
            </a:r>
          </a:p>
        </p:txBody>
      </p:sp>
    </p:spTree>
    <p:extLst>
      <p:ext uri="{BB962C8B-B14F-4D97-AF65-F5344CB8AC3E}">
        <p14:creationId xmlns:p14="http://schemas.microsoft.com/office/powerpoint/2010/main" val="41645405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alpha val="0"/>
          </a:schemeClr>
        </a:solidFill>
        <a:effectLst/>
      </p:bgPr>
    </p:bg>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D069BA08-6E9F-4912-8F13-4D9E44C03A28}"/>
              </a:ext>
            </a:extLst>
          </p:cNvPr>
          <p:cNvSpPr>
            <a:spLocks noGrp="1" noChangeArrowheads="1"/>
          </p:cNvSpPr>
          <p:nvPr>
            <p:ph type="title"/>
          </p:nvPr>
        </p:nvSpPr>
        <p:spPr bwMode="auto">
          <a:xfrm>
            <a:off x="755650" y="274638"/>
            <a:ext cx="6192838"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t>Click to edit Master title style</a:t>
            </a:r>
            <a:endParaRPr lang="en-GB" dirty="0"/>
          </a:p>
        </p:txBody>
      </p:sp>
      <p:sp>
        <p:nvSpPr>
          <p:cNvPr id="7" name="Rectangle 3">
            <a:extLst>
              <a:ext uri="{FF2B5EF4-FFF2-40B4-BE49-F238E27FC236}">
                <a16:creationId xmlns:a16="http://schemas.microsoft.com/office/drawing/2014/main" id="{3CBF8510-6A2D-432B-86D2-35DBD7DB63A9}"/>
              </a:ext>
            </a:extLst>
          </p:cNvPr>
          <p:cNvSpPr>
            <a:spLocks noGrp="1" noChangeArrowheads="1"/>
          </p:cNvSpPr>
          <p:nvPr>
            <p:ph type="body" idx="1"/>
          </p:nvPr>
        </p:nvSpPr>
        <p:spPr bwMode="auto">
          <a:xfrm>
            <a:off x="755650" y="1600200"/>
            <a:ext cx="7931150"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16" name="Group 15">
            <a:extLst>
              <a:ext uri="{FF2B5EF4-FFF2-40B4-BE49-F238E27FC236}">
                <a16:creationId xmlns:a16="http://schemas.microsoft.com/office/drawing/2014/main" id="{74B759FB-7148-467A-907E-760F3889C426}"/>
              </a:ext>
            </a:extLst>
          </p:cNvPr>
          <p:cNvGrpSpPr/>
          <p:nvPr userDrawn="1"/>
        </p:nvGrpSpPr>
        <p:grpSpPr>
          <a:xfrm>
            <a:off x="-1" y="6195260"/>
            <a:ext cx="9144001" cy="674614"/>
            <a:chOff x="-1" y="6195260"/>
            <a:chExt cx="9144001" cy="674614"/>
          </a:xfrm>
        </p:grpSpPr>
        <p:pic>
          <p:nvPicPr>
            <p:cNvPr id="5" name="Picture 4" descr="Henley_Business_School_Logo_HYBRID.ai">
              <a:extLst>
                <a:ext uri="{FF2B5EF4-FFF2-40B4-BE49-F238E27FC236}">
                  <a16:creationId xmlns:a16="http://schemas.microsoft.com/office/drawing/2014/main" id="{F7F99B16-906D-40AF-B2DC-433130234FFF}"/>
                </a:ext>
              </a:extLst>
            </p:cNvPr>
            <p:cNvPicPr>
              <a:picLocks noChangeAspect="1"/>
            </p:cNvPicPr>
            <p:nvPr userDrawn="1"/>
          </p:nvPicPr>
          <p:blipFill>
            <a:blip r:embed="rId13" cstate="email">
              <a:extLst>
                <a:ext uri="{28A0092B-C50C-407E-A947-70E740481C1C}">
                  <a14:useLocalDpi xmlns:a14="http://schemas.microsoft.com/office/drawing/2010/main"/>
                </a:ext>
              </a:extLst>
            </a:blip>
            <a:stretch>
              <a:fillRect/>
            </a:stretch>
          </p:blipFill>
          <p:spPr>
            <a:xfrm>
              <a:off x="8136497" y="6334779"/>
              <a:ext cx="859964" cy="419142"/>
            </a:xfrm>
            <a:prstGeom prst="rect">
              <a:avLst/>
            </a:prstGeom>
          </p:spPr>
        </p:pic>
        <p:sp>
          <p:nvSpPr>
            <p:cNvPr id="8" name="TextBox 7">
              <a:extLst>
                <a:ext uri="{FF2B5EF4-FFF2-40B4-BE49-F238E27FC236}">
                  <a16:creationId xmlns:a16="http://schemas.microsoft.com/office/drawing/2014/main" id="{B9B2045E-3450-4EB0-BF7D-B699D691D6B8}"/>
                </a:ext>
              </a:extLst>
            </p:cNvPr>
            <p:cNvSpPr txBox="1"/>
            <p:nvPr userDrawn="1"/>
          </p:nvSpPr>
          <p:spPr>
            <a:xfrm>
              <a:off x="5813583" y="6399063"/>
              <a:ext cx="2309330" cy="261610"/>
            </a:xfrm>
            <a:prstGeom prst="rect">
              <a:avLst/>
            </a:prstGeom>
            <a:noFill/>
          </p:spPr>
          <p:txBody>
            <a:bodyPr wrap="square" rtlCol="0">
              <a:spAutoFit/>
            </a:bodyPr>
            <a:lstStyle/>
            <a:p>
              <a:pPr algn="r"/>
              <a:r>
                <a:rPr lang="en-US" sz="1100" dirty="0">
                  <a:solidFill>
                    <a:srgbClr val="F6BC27"/>
                  </a:solidFill>
                </a:rPr>
                <a:t>Where business comes to life</a:t>
              </a:r>
            </a:p>
          </p:txBody>
        </p:sp>
        <p:sp>
          <p:nvSpPr>
            <p:cNvPr id="9" name="Rectangle 8">
              <a:extLst>
                <a:ext uri="{FF2B5EF4-FFF2-40B4-BE49-F238E27FC236}">
                  <a16:creationId xmlns:a16="http://schemas.microsoft.com/office/drawing/2014/main" id="{FDDB38BF-C0D5-4630-A47E-F9572E3D7FD5}"/>
                </a:ext>
              </a:extLst>
            </p:cNvPr>
            <p:cNvSpPr/>
            <p:nvPr userDrawn="1"/>
          </p:nvSpPr>
          <p:spPr>
            <a:xfrm>
              <a:off x="-1" y="6212770"/>
              <a:ext cx="9144001" cy="657104"/>
            </a:xfrm>
            <a:prstGeom prst="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0" name="Picture 9" descr="Henley_Business_School_Logo_HYBRID.ai">
              <a:extLst>
                <a:ext uri="{FF2B5EF4-FFF2-40B4-BE49-F238E27FC236}">
                  <a16:creationId xmlns:a16="http://schemas.microsoft.com/office/drawing/2014/main" id="{37B50F6B-BDFF-46B7-8A8F-AC5AB36BA366}"/>
                </a:ext>
              </a:extLst>
            </p:cNvPr>
            <p:cNvPicPr>
              <a:picLocks noChangeAspect="1"/>
            </p:cNvPicPr>
            <p:nvPr userDrawn="1"/>
          </p:nvPicPr>
          <p:blipFill>
            <a:blip r:embed="rId13" cstate="email">
              <a:extLst>
                <a:ext uri="{28A0092B-C50C-407E-A947-70E740481C1C}">
                  <a14:useLocalDpi xmlns:a14="http://schemas.microsoft.com/office/drawing/2010/main"/>
                </a:ext>
              </a:extLst>
            </a:blip>
            <a:stretch>
              <a:fillRect/>
            </a:stretch>
          </p:blipFill>
          <p:spPr>
            <a:xfrm>
              <a:off x="8136497" y="6334779"/>
              <a:ext cx="859964" cy="419142"/>
            </a:xfrm>
            <a:prstGeom prst="rect">
              <a:avLst/>
            </a:prstGeom>
          </p:spPr>
        </p:pic>
        <p:sp>
          <p:nvSpPr>
            <p:cNvPr id="11" name="TextBox 10">
              <a:extLst>
                <a:ext uri="{FF2B5EF4-FFF2-40B4-BE49-F238E27FC236}">
                  <a16:creationId xmlns:a16="http://schemas.microsoft.com/office/drawing/2014/main" id="{FDB36262-3DB5-4FBD-B7CC-15803F09812D}"/>
                </a:ext>
              </a:extLst>
            </p:cNvPr>
            <p:cNvSpPr txBox="1"/>
            <p:nvPr userDrawn="1"/>
          </p:nvSpPr>
          <p:spPr>
            <a:xfrm>
              <a:off x="5813583" y="6399063"/>
              <a:ext cx="2309330" cy="261610"/>
            </a:xfrm>
            <a:prstGeom prst="rect">
              <a:avLst/>
            </a:prstGeom>
            <a:noFill/>
          </p:spPr>
          <p:txBody>
            <a:bodyPr wrap="square" rtlCol="0">
              <a:spAutoFit/>
            </a:bodyPr>
            <a:lstStyle/>
            <a:p>
              <a:pPr algn="r"/>
              <a:r>
                <a:rPr lang="en-US" sz="1100" dirty="0">
                  <a:solidFill>
                    <a:srgbClr val="F6BC27"/>
                  </a:solidFill>
                </a:rPr>
                <a:t>Where business comes to life</a:t>
              </a:r>
            </a:p>
          </p:txBody>
        </p:sp>
        <p:cxnSp>
          <p:nvCxnSpPr>
            <p:cNvPr id="12" name="Straight Connector 11">
              <a:extLst>
                <a:ext uri="{FF2B5EF4-FFF2-40B4-BE49-F238E27FC236}">
                  <a16:creationId xmlns:a16="http://schemas.microsoft.com/office/drawing/2014/main" id="{E751AE90-0F9A-459D-B5F1-ACB461C52AD0}"/>
                </a:ext>
              </a:extLst>
            </p:cNvPr>
            <p:cNvCxnSpPr>
              <a:cxnSpLocks/>
            </p:cNvCxnSpPr>
            <p:nvPr userDrawn="1"/>
          </p:nvCxnSpPr>
          <p:spPr>
            <a:xfrm>
              <a:off x="-1" y="6195260"/>
              <a:ext cx="9144001" cy="0"/>
            </a:xfrm>
            <a:prstGeom prst="line">
              <a:avLst/>
            </a:prstGeom>
            <a:ln w="38100" cmpd="sng">
              <a:solidFill>
                <a:srgbClr val="F6BC27"/>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161938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61" r:id="rId3"/>
    <p:sldLayoutId id="2147483662" r:id="rId4"/>
    <p:sldLayoutId id="2147483663" r:id="rId5"/>
    <p:sldLayoutId id="2147483668" r:id="rId6"/>
    <p:sldLayoutId id="2147483665" r:id="rId7"/>
    <p:sldLayoutId id="2147483667" r:id="rId8"/>
    <p:sldLayoutId id="2147483693" r:id="rId9"/>
    <p:sldLayoutId id="2147483694" r:id="rId10"/>
    <p:sldLayoutId id="2147483695" r:id="rId11"/>
  </p:sldLayoutIdLst>
  <p:hf hdr="0" ftr="0" dt="0"/>
  <p:txStyles>
    <p:titleStyle>
      <a:lvl1pPr algn="l" defTabSz="457200" rtl="0" eaLnBrk="1" latinLnBrk="0" hangingPunct="1">
        <a:spcBef>
          <a:spcPct val="0"/>
        </a:spcBef>
        <a:buNone/>
        <a:defRPr sz="36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2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2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D87C0A36-76F6-485D-978A-68CF08ABF06B}"/>
              </a:ext>
            </a:extLst>
          </p:cNvPr>
          <p:cNvSpPr>
            <a:spLocks noGrp="1"/>
          </p:cNvSpPr>
          <p:nvPr>
            <p:ph type="body" sz="quarter" idx="13"/>
          </p:nvPr>
        </p:nvSpPr>
        <p:spPr/>
        <p:txBody>
          <a:bodyPr>
            <a:normAutofit fontScale="62500" lnSpcReduction="20000"/>
          </a:bodyPr>
          <a:lstStyle/>
          <a:p>
            <a:r>
              <a:rPr lang="en-GB" dirty="0"/>
              <a:t>INMR89 Big Data in Business 2021-22</a:t>
            </a:r>
          </a:p>
          <a:p>
            <a:r>
              <a:rPr lang="en-GB" dirty="0"/>
              <a:t>Prof. Keiichi Nakata, Business Informatics, Systems and Accounting</a:t>
            </a:r>
          </a:p>
          <a:p>
            <a:endParaRPr lang="en-GB" dirty="0"/>
          </a:p>
        </p:txBody>
      </p:sp>
      <p:sp>
        <p:nvSpPr>
          <p:cNvPr id="5" name="Subtitle 4"/>
          <p:cNvSpPr>
            <a:spLocks noGrp="1"/>
          </p:cNvSpPr>
          <p:nvPr>
            <p:ph type="body" sz="quarter" idx="12"/>
          </p:nvPr>
        </p:nvSpPr>
        <p:spPr/>
        <p:txBody>
          <a:bodyPr>
            <a:normAutofit lnSpcReduction="10000"/>
          </a:bodyPr>
          <a:lstStyle/>
          <a:p>
            <a:r>
              <a:rPr lang="en-GB" dirty="0"/>
              <a:t>INMR89 Big Data in Business</a:t>
            </a:r>
          </a:p>
          <a:p>
            <a:r>
              <a:rPr lang="en-GB" dirty="0">
                <a:cs typeface="Calibri"/>
              </a:rPr>
              <a:t>Individual Report</a:t>
            </a:r>
          </a:p>
        </p:txBody>
      </p:sp>
    </p:spTree>
    <p:extLst>
      <p:ext uri="{BB962C8B-B14F-4D97-AF65-F5344CB8AC3E}">
        <p14:creationId xmlns:p14="http://schemas.microsoft.com/office/powerpoint/2010/main" val="1380965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type="body" sz="quarter" idx="11"/>
          </p:nvPr>
        </p:nvSpPr>
        <p:spPr>
          <a:xfrm>
            <a:off x="985909" y="1144800"/>
            <a:ext cx="7959308" cy="4832919"/>
          </a:xfrm>
        </p:spPr>
        <p:txBody>
          <a:bodyPr/>
          <a:lstStyle/>
          <a:p>
            <a:pPr marL="457200" indent="-457200">
              <a:buFont typeface="+mj-lt"/>
              <a:buAutoNum type="arabicPeriod"/>
            </a:pPr>
            <a:r>
              <a:rPr lang="en-GB" dirty="0">
                <a:solidFill>
                  <a:schemeClr val="tx1">
                    <a:lumMod val="40000"/>
                    <a:lumOff val="60000"/>
                  </a:schemeClr>
                </a:solidFill>
              </a:rPr>
              <a:t>Introduction</a:t>
            </a:r>
          </a:p>
          <a:p>
            <a:pPr marL="457200" indent="-457200">
              <a:buFont typeface="+mj-lt"/>
              <a:buAutoNum type="arabicPeriod"/>
            </a:pPr>
            <a:r>
              <a:rPr lang="en-GB" dirty="0">
                <a:solidFill>
                  <a:schemeClr val="tx1">
                    <a:lumMod val="40000"/>
                    <a:lumOff val="60000"/>
                  </a:schemeClr>
                </a:solidFill>
              </a:rPr>
              <a:t>Problem situation and domain analysis </a:t>
            </a:r>
          </a:p>
          <a:p>
            <a:pPr marL="457200" indent="-457200">
              <a:buFont typeface="+mj-lt"/>
              <a:buAutoNum type="arabicPeriod"/>
            </a:pPr>
            <a:r>
              <a:rPr lang="en-GB" dirty="0">
                <a:solidFill>
                  <a:schemeClr val="tx1">
                    <a:lumMod val="40000"/>
                    <a:lumOff val="60000"/>
                  </a:schemeClr>
                </a:solidFill>
              </a:rPr>
              <a:t>Value proposition </a:t>
            </a:r>
          </a:p>
          <a:p>
            <a:pPr marL="457200" indent="-457200">
              <a:buFont typeface="+mj-lt"/>
              <a:buAutoNum type="arabicPeriod"/>
            </a:pPr>
            <a:r>
              <a:rPr lang="en-GB" dirty="0">
                <a:solidFill>
                  <a:schemeClr val="tx1">
                    <a:lumMod val="40000"/>
                    <a:lumOff val="60000"/>
                  </a:schemeClr>
                </a:solidFill>
              </a:rPr>
              <a:t>Business model </a:t>
            </a:r>
          </a:p>
          <a:p>
            <a:pPr marL="457200" indent="-457200">
              <a:buFont typeface="+mj-lt"/>
              <a:buAutoNum type="arabicPeriod"/>
            </a:pPr>
            <a:r>
              <a:rPr lang="en-GB" dirty="0"/>
              <a:t>Technical solution design </a:t>
            </a:r>
          </a:p>
          <a:p>
            <a:pPr marL="457200" indent="-457200">
              <a:buFont typeface="+mj-lt"/>
              <a:buAutoNum type="arabicPeriod"/>
            </a:pPr>
            <a:r>
              <a:rPr lang="en-GB" dirty="0">
                <a:solidFill>
                  <a:schemeClr val="tx1">
                    <a:lumMod val="40000"/>
                    <a:lumOff val="60000"/>
                  </a:schemeClr>
                </a:solidFill>
              </a:rPr>
              <a:t>Feasibility demonstration/analysis </a:t>
            </a:r>
          </a:p>
          <a:p>
            <a:pPr marL="457200" indent="-457200">
              <a:buFont typeface="+mj-lt"/>
              <a:buAutoNum type="arabicPeriod"/>
            </a:pPr>
            <a:r>
              <a:rPr lang="en-GB" dirty="0">
                <a:solidFill>
                  <a:schemeClr val="tx1">
                    <a:lumMod val="40000"/>
                    <a:lumOff val="60000"/>
                  </a:schemeClr>
                </a:solidFill>
              </a:rPr>
              <a:t>Professional and ethical issues</a:t>
            </a:r>
          </a:p>
          <a:p>
            <a:pPr marL="457200" indent="-457200">
              <a:buFont typeface="+mj-lt"/>
              <a:buAutoNum type="arabicPeriod"/>
            </a:pPr>
            <a:r>
              <a:rPr lang="en-GB" dirty="0">
                <a:solidFill>
                  <a:schemeClr val="tx1">
                    <a:lumMod val="40000"/>
                    <a:lumOff val="60000"/>
                  </a:schemeClr>
                </a:solidFill>
              </a:rPr>
              <a:t>Critical evaluation</a:t>
            </a:r>
          </a:p>
          <a:p>
            <a:pPr marL="457200" indent="-457200">
              <a:buFont typeface="+mj-lt"/>
              <a:buAutoNum type="arabicPeriod"/>
            </a:pPr>
            <a:r>
              <a:rPr lang="en-GB" dirty="0">
                <a:solidFill>
                  <a:schemeClr val="tx1">
                    <a:lumMod val="40000"/>
                    <a:lumOff val="60000"/>
                  </a:schemeClr>
                </a:solidFill>
              </a:rPr>
              <a:t>Conclusion</a:t>
            </a:r>
          </a:p>
          <a:p>
            <a:pPr marL="0" indent="0">
              <a:buNone/>
            </a:pPr>
            <a:r>
              <a:rPr lang="en-GB" dirty="0">
                <a:solidFill>
                  <a:schemeClr val="tx1">
                    <a:lumMod val="40000"/>
                    <a:lumOff val="60000"/>
                  </a:schemeClr>
                </a:solidFill>
              </a:rPr>
              <a:t>References</a:t>
            </a:r>
          </a:p>
        </p:txBody>
      </p:sp>
      <p:sp>
        <p:nvSpPr>
          <p:cNvPr id="3" name="Text Placeholder 2">
            <a:extLst>
              <a:ext uri="{FF2B5EF4-FFF2-40B4-BE49-F238E27FC236}">
                <a16:creationId xmlns:a16="http://schemas.microsoft.com/office/drawing/2014/main" id="{26F37ACD-A13A-436D-843D-D27E28414096}"/>
              </a:ext>
            </a:extLst>
          </p:cNvPr>
          <p:cNvSpPr>
            <a:spLocks noGrp="1"/>
          </p:cNvSpPr>
          <p:nvPr>
            <p:ph type="body" sz="quarter" idx="12"/>
          </p:nvPr>
        </p:nvSpPr>
        <p:spPr/>
        <p:txBody>
          <a:bodyPr>
            <a:normAutofit lnSpcReduction="10000"/>
          </a:bodyPr>
          <a:lstStyle/>
          <a:p>
            <a:r>
              <a:rPr lang="en-GB" dirty="0"/>
              <a:t>Individual Report Elements</a:t>
            </a:r>
          </a:p>
        </p:txBody>
      </p:sp>
      <p:sp>
        <p:nvSpPr>
          <p:cNvPr id="4" name="Slide Number Placeholder 3"/>
          <p:cNvSpPr>
            <a:spLocks noGrp="1"/>
          </p:cNvSpPr>
          <p:nvPr>
            <p:ph type="sldNum" sz="quarter" idx="4294967295"/>
          </p:nvPr>
        </p:nvSpPr>
        <p:spPr>
          <a:xfrm>
            <a:off x="8467725" y="6519863"/>
            <a:ext cx="676275" cy="338137"/>
          </a:xfrm>
          <a:prstGeom prst="rect">
            <a:avLst/>
          </a:prstGeom>
        </p:spPr>
        <p:txBody>
          <a:bodyPr/>
          <a:lstStyle/>
          <a:p>
            <a:fld id="{F52554E4-E8D6-4D0C-9F40-21B0BF80486F}" type="slidenum">
              <a:rPr lang="en-GB" smtClean="0"/>
              <a:pPr/>
              <a:t>10</a:t>
            </a:fld>
            <a:endParaRPr lang="en-GB" dirty="0"/>
          </a:p>
        </p:txBody>
      </p:sp>
      <p:sp>
        <p:nvSpPr>
          <p:cNvPr id="8" name="TextBox 7">
            <a:extLst>
              <a:ext uri="{FF2B5EF4-FFF2-40B4-BE49-F238E27FC236}">
                <a16:creationId xmlns:a16="http://schemas.microsoft.com/office/drawing/2014/main" id="{0C3ECC46-71F8-4EDE-99DC-1AF6A0F10D4C}"/>
              </a:ext>
            </a:extLst>
          </p:cNvPr>
          <p:cNvSpPr txBox="1"/>
          <p:nvPr/>
        </p:nvSpPr>
        <p:spPr>
          <a:xfrm>
            <a:off x="442451" y="3470339"/>
            <a:ext cx="8121445" cy="1200329"/>
          </a:xfrm>
          <a:prstGeom prst="rect">
            <a:avLst/>
          </a:prstGeom>
          <a:solidFill>
            <a:srgbClr val="FFFF00"/>
          </a:solidFill>
          <a:ln>
            <a:solidFill>
              <a:schemeClr val="tx1"/>
            </a:solidFill>
          </a:ln>
        </p:spPr>
        <p:txBody>
          <a:bodyPr wrap="square" rtlCol="0">
            <a:spAutoFit/>
          </a:bodyPr>
          <a:lstStyle/>
          <a:p>
            <a:r>
              <a:rPr lang="en-GB" dirty="0"/>
              <a:t>You should provide the technical design of the proposed solution, e.g., how to collect and manage the data, what analytics will be performed, how the solution will be made available to targeted users, etc.; you should critically approach this to ensure that the proposed solution and its elements are justified.</a:t>
            </a:r>
          </a:p>
        </p:txBody>
      </p:sp>
    </p:spTree>
    <p:extLst>
      <p:ext uri="{BB962C8B-B14F-4D97-AF65-F5344CB8AC3E}">
        <p14:creationId xmlns:p14="http://schemas.microsoft.com/office/powerpoint/2010/main" val="1838491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type="body" sz="quarter" idx="11"/>
          </p:nvPr>
        </p:nvSpPr>
        <p:spPr>
          <a:xfrm>
            <a:off x="985909" y="1144800"/>
            <a:ext cx="7959308" cy="4832919"/>
          </a:xfrm>
        </p:spPr>
        <p:txBody>
          <a:bodyPr/>
          <a:lstStyle/>
          <a:p>
            <a:pPr marL="457200" indent="-457200">
              <a:buFont typeface="+mj-lt"/>
              <a:buAutoNum type="arabicPeriod"/>
            </a:pPr>
            <a:r>
              <a:rPr lang="en-GB" dirty="0">
                <a:solidFill>
                  <a:schemeClr val="tx1">
                    <a:lumMod val="40000"/>
                    <a:lumOff val="60000"/>
                  </a:schemeClr>
                </a:solidFill>
              </a:rPr>
              <a:t>Introduction</a:t>
            </a:r>
          </a:p>
          <a:p>
            <a:pPr marL="457200" indent="-457200">
              <a:buFont typeface="+mj-lt"/>
              <a:buAutoNum type="arabicPeriod"/>
            </a:pPr>
            <a:r>
              <a:rPr lang="en-GB" dirty="0">
                <a:solidFill>
                  <a:schemeClr val="tx1">
                    <a:lumMod val="40000"/>
                    <a:lumOff val="60000"/>
                  </a:schemeClr>
                </a:solidFill>
              </a:rPr>
              <a:t>Problem situation and domain analysis </a:t>
            </a:r>
          </a:p>
          <a:p>
            <a:pPr marL="457200" indent="-457200">
              <a:buFont typeface="+mj-lt"/>
              <a:buAutoNum type="arabicPeriod"/>
            </a:pPr>
            <a:r>
              <a:rPr lang="en-GB" dirty="0">
                <a:solidFill>
                  <a:schemeClr val="tx1">
                    <a:lumMod val="40000"/>
                    <a:lumOff val="60000"/>
                  </a:schemeClr>
                </a:solidFill>
              </a:rPr>
              <a:t>Value proposition </a:t>
            </a:r>
          </a:p>
          <a:p>
            <a:pPr marL="457200" indent="-457200">
              <a:buFont typeface="+mj-lt"/>
              <a:buAutoNum type="arabicPeriod"/>
            </a:pPr>
            <a:r>
              <a:rPr lang="en-GB" dirty="0">
                <a:solidFill>
                  <a:schemeClr val="tx1">
                    <a:lumMod val="40000"/>
                    <a:lumOff val="60000"/>
                  </a:schemeClr>
                </a:solidFill>
              </a:rPr>
              <a:t>Business model </a:t>
            </a:r>
          </a:p>
          <a:p>
            <a:pPr marL="457200" indent="-457200">
              <a:buFont typeface="+mj-lt"/>
              <a:buAutoNum type="arabicPeriod"/>
            </a:pPr>
            <a:r>
              <a:rPr lang="en-GB" dirty="0">
                <a:solidFill>
                  <a:schemeClr val="tx1">
                    <a:lumMod val="40000"/>
                    <a:lumOff val="60000"/>
                  </a:schemeClr>
                </a:solidFill>
              </a:rPr>
              <a:t>Technical solution design </a:t>
            </a:r>
          </a:p>
          <a:p>
            <a:pPr marL="457200" indent="-457200">
              <a:buFont typeface="+mj-lt"/>
              <a:buAutoNum type="arabicPeriod"/>
            </a:pPr>
            <a:r>
              <a:rPr lang="en-GB" dirty="0"/>
              <a:t>Feasibility demonstration/analysis </a:t>
            </a:r>
          </a:p>
          <a:p>
            <a:pPr marL="457200" indent="-457200">
              <a:buFont typeface="+mj-lt"/>
              <a:buAutoNum type="arabicPeriod"/>
            </a:pPr>
            <a:r>
              <a:rPr lang="en-GB" dirty="0">
                <a:solidFill>
                  <a:schemeClr val="tx1">
                    <a:lumMod val="40000"/>
                    <a:lumOff val="60000"/>
                  </a:schemeClr>
                </a:solidFill>
              </a:rPr>
              <a:t>Professional and ethical issues</a:t>
            </a:r>
          </a:p>
          <a:p>
            <a:pPr marL="457200" indent="-457200">
              <a:buFont typeface="+mj-lt"/>
              <a:buAutoNum type="arabicPeriod"/>
            </a:pPr>
            <a:r>
              <a:rPr lang="en-GB" dirty="0">
                <a:solidFill>
                  <a:schemeClr val="tx1">
                    <a:lumMod val="40000"/>
                    <a:lumOff val="60000"/>
                  </a:schemeClr>
                </a:solidFill>
              </a:rPr>
              <a:t>Critical evaluation</a:t>
            </a:r>
          </a:p>
          <a:p>
            <a:pPr marL="457200" indent="-457200">
              <a:buFont typeface="+mj-lt"/>
              <a:buAutoNum type="arabicPeriod"/>
            </a:pPr>
            <a:r>
              <a:rPr lang="en-GB" dirty="0">
                <a:solidFill>
                  <a:schemeClr val="tx1">
                    <a:lumMod val="40000"/>
                    <a:lumOff val="60000"/>
                  </a:schemeClr>
                </a:solidFill>
              </a:rPr>
              <a:t>Conclusion</a:t>
            </a:r>
          </a:p>
          <a:p>
            <a:pPr marL="0" indent="0">
              <a:buNone/>
            </a:pPr>
            <a:r>
              <a:rPr lang="en-GB" dirty="0">
                <a:solidFill>
                  <a:schemeClr val="tx1">
                    <a:lumMod val="40000"/>
                    <a:lumOff val="60000"/>
                  </a:schemeClr>
                </a:solidFill>
              </a:rPr>
              <a:t>References</a:t>
            </a:r>
          </a:p>
        </p:txBody>
      </p:sp>
      <p:sp>
        <p:nvSpPr>
          <p:cNvPr id="3" name="Text Placeholder 2">
            <a:extLst>
              <a:ext uri="{FF2B5EF4-FFF2-40B4-BE49-F238E27FC236}">
                <a16:creationId xmlns:a16="http://schemas.microsoft.com/office/drawing/2014/main" id="{26F37ACD-A13A-436D-843D-D27E28414096}"/>
              </a:ext>
            </a:extLst>
          </p:cNvPr>
          <p:cNvSpPr>
            <a:spLocks noGrp="1"/>
          </p:cNvSpPr>
          <p:nvPr>
            <p:ph type="body" sz="quarter" idx="12"/>
          </p:nvPr>
        </p:nvSpPr>
        <p:spPr/>
        <p:txBody>
          <a:bodyPr>
            <a:normAutofit lnSpcReduction="10000"/>
          </a:bodyPr>
          <a:lstStyle/>
          <a:p>
            <a:r>
              <a:rPr lang="en-GB" dirty="0"/>
              <a:t>Individual Report Elements</a:t>
            </a:r>
          </a:p>
        </p:txBody>
      </p:sp>
      <p:sp>
        <p:nvSpPr>
          <p:cNvPr id="4" name="Slide Number Placeholder 3"/>
          <p:cNvSpPr>
            <a:spLocks noGrp="1"/>
          </p:cNvSpPr>
          <p:nvPr>
            <p:ph type="sldNum" sz="quarter" idx="4294967295"/>
          </p:nvPr>
        </p:nvSpPr>
        <p:spPr>
          <a:xfrm>
            <a:off x="8467725" y="6519863"/>
            <a:ext cx="676275" cy="338137"/>
          </a:xfrm>
          <a:prstGeom prst="rect">
            <a:avLst/>
          </a:prstGeom>
        </p:spPr>
        <p:txBody>
          <a:bodyPr/>
          <a:lstStyle/>
          <a:p>
            <a:fld id="{F52554E4-E8D6-4D0C-9F40-21B0BF80486F}" type="slidenum">
              <a:rPr lang="en-GB" smtClean="0"/>
              <a:pPr/>
              <a:t>11</a:t>
            </a:fld>
            <a:endParaRPr lang="en-GB" dirty="0"/>
          </a:p>
        </p:txBody>
      </p:sp>
      <p:sp>
        <p:nvSpPr>
          <p:cNvPr id="7" name="TextBox 6">
            <a:extLst>
              <a:ext uri="{FF2B5EF4-FFF2-40B4-BE49-F238E27FC236}">
                <a16:creationId xmlns:a16="http://schemas.microsoft.com/office/drawing/2014/main" id="{7D7132B1-3754-4F17-8410-0E2860F64073}"/>
              </a:ext>
            </a:extLst>
          </p:cNvPr>
          <p:cNvSpPr txBox="1"/>
          <p:nvPr/>
        </p:nvSpPr>
        <p:spPr>
          <a:xfrm>
            <a:off x="442451" y="3932456"/>
            <a:ext cx="8121445" cy="2308324"/>
          </a:xfrm>
          <a:prstGeom prst="rect">
            <a:avLst/>
          </a:prstGeom>
          <a:solidFill>
            <a:srgbClr val="FFFF00"/>
          </a:solidFill>
          <a:ln>
            <a:solidFill>
              <a:schemeClr val="tx1"/>
            </a:solidFill>
          </a:ln>
        </p:spPr>
        <p:txBody>
          <a:bodyPr wrap="square" rtlCol="0">
            <a:spAutoFit/>
          </a:bodyPr>
          <a:lstStyle/>
          <a:p>
            <a:r>
              <a:rPr lang="en-GB" dirty="0"/>
              <a:t>You should demonstrate the technical and operational feasibility of the proposed solution; the solution </a:t>
            </a:r>
            <a:r>
              <a:rPr lang="en-GB" b="1" dirty="0"/>
              <a:t>does not have to be implemented or working</a:t>
            </a:r>
            <a:r>
              <a:rPr lang="en-GB" dirty="0"/>
              <a:t>, but it should demonstrate that it can be made to work with a reasonable technical competence and effort; you should also consider various systems and tools that are introduced during the course to demonstrate the feasibility through, e.g., example scenarios and mock-ups. This should also assess how the proposed solution would work in practice (operational feasibility), e.g., any issues in gathering, managing, analysing, etc., the data suggested.</a:t>
            </a:r>
          </a:p>
        </p:txBody>
      </p:sp>
    </p:spTree>
    <p:extLst>
      <p:ext uri="{BB962C8B-B14F-4D97-AF65-F5344CB8AC3E}">
        <p14:creationId xmlns:p14="http://schemas.microsoft.com/office/powerpoint/2010/main" val="34517718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type="body" sz="quarter" idx="11"/>
          </p:nvPr>
        </p:nvSpPr>
        <p:spPr>
          <a:xfrm>
            <a:off x="985909" y="1144800"/>
            <a:ext cx="7959308" cy="4832919"/>
          </a:xfrm>
        </p:spPr>
        <p:txBody>
          <a:bodyPr/>
          <a:lstStyle/>
          <a:p>
            <a:pPr marL="457200" indent="-457200">
              <a:buFont typeface="+mj-lt"/>
              <a:buAutoNum type="arabicPeriod"/>
            </a:pPr>
            <a:r>
              <a:rPr lang="en-GB" dirty="0">
                <a:solidFill>
                  <a:schemeClr val="tx1">
                    <a:lumMod val="40000"/>
                    <a:lumOff val="60000"/>
                  </a:schemeClr>
                </a:solidFill>
              </a:rPr>
              <a:t>Introduction</a:t>
            </a:r>
          </a:p>
          <a:p>
            <a:pPr marL="457200" indent="-457200">
              <a:buFont typeface="+mj-lt"/>
              <a:buAutoNum type="arabicPeriod"/>
            </a:pPr>
            <a:r>
              <a:rPr lang="en-GB" dirty="0">
                <a:solidFill>
                  <a:schemeClr val="tx1">
                    <a:lumMod val="40000"/>
                    <a:lumOff val="60000"/>
                  </a:schemeClr>
                </a:solidFill>
              </a:rPr>
              <a:t>Problem situation and domain analysis </a:t>
            </a:r>
          </a:p>
          <a:p>
            <a:pPr marL="457200" indent="-457200">
              <a:buFont typeface="+mj-lt"/>
              <a:buAutoNum type="arabicPeriod"/>
            </a:pPr>
            <a:r>
              <a:rPr lang="en-GB" dirty="0">
                <a:solidFill>
                  <a:schemeClr val="tx1">
                    <a:lumMod val="40000"/>
                    <a:lumOff val="60000"/>
                  </a:schemeClr>
                </a:solidFill>
              </a:rPr>
              <a:t>Value proposition </a:t>
            </a:r>
          </a:p>
          <a:p>
            <a:pPr marL="457200" indent="-457200">
              <a:buFont typeface="+mj-lt"/>
              <a:buAutoNum type="arabicPeriod"/>
            </a:pPr>
            <a:r>
              <a:rPr lang="en-GB" dirty="0">
                <a:solidFill>
                  <a:schemeClr val="tx1">
                    <a:lumMod val="40000"/>
                    <a:lumOff val="60000"/>
                  </a:schemeClr>
                </a:solidFill>
              </a:rPr>
              <a:t>Business model </a:t>
            </a:r>
          </a:p>
          <a:p>
            <a:pPr marL="457200" indent="-457200">
              <a:buFont typeface="+mj-lt"/>
              <a:buAutoNum type="arabicPeriod"/>
            </a:pPr>
            <a:r>
              <a:rPr lang="en-GB" dirty="0">
                <a:solidFill>
                  <a:schemeClr val="tx1">
                    <a:lumMod val="40000"/>
                    <a:lumOff val="60000"/>
                  </a:schemeClr>
                </a:solidFill>
              </a:rPr>
              <a:t>Technical solution design </a:t>
            </a:r>
          </a:p>
          <a:p>
            <a:pPr marL="457200" indent="-457200">
              <a:buFont typeface="+mj-lt"/>
              <a:buAutoNum type="arabicPeriod"/>
            </a:pPr>
            <a:r>
              <a:rPr lang="en-GB" dirty="0">
                <a:solidFill>
                  <a:schemeClr val="tx1">
                    <a:lumMod val="40000"/>
                    <a:lumOff val="60000"/>
                  </a:schemeClr>
                </a:solidFill>
              </a:rPr>
              <a:t>Feasibility demonstration/analysis </a:t>
            </a:r>
          </a:p>
          <a:p>
            <a:pPr marL="457200" indent="-457200">
              <a:buFont typeface="+mj-lt"/>
              <a:buAutoNum type="arabicPeriod"/>
            </a:pPr>
            <a:r>
              <a:rPr lang="en-GB" dirty="0"/>
              <a:t>Professional and ethical issues</a:t>
            </a:r>
          </a:p>
          <a:p>
            <a:pPr marL="457200" indent="-457200">
              <a:buFont typeface="+mj-lt"/>
              <a:buAutoNum type="arabicPeriod"/>
            </a:pPr>
            <a:r>
              <a:rPr lang="en-GB" dirty="0">
                <a:solidFill>
                  <a:schemeClr val="tx1">
                    <a:lumMod val="40000"/>
                    <a:lumOff val="60000"/>
                  </a:schemeClr>
                </a:solidFill>
              </a:rPr>
              <a:t>Critical evaluation </a:t>
            </a:r>
          </a:p>
          <a:p>
            <a:pPr marL="457200" indent="-457200">
              <a:buFont typeface="+mj-lt"/>
              <a:buAutoNum type="arabicPeriod"/>
            </a:pPr>
            <a:r>
              <a:rPr lang="en-GB" dirty="0">
                <a:solidFill>
                  <a:schemeClr val="tx1">
                    <a:lumMod val="40000"/>
                    <a:lumOff val="60000"/>
                  </a:schemeClr>
                </a:solidFill>
              </a:rPr>
              <a:t>Conclusion</a:t>
            </a:r>
          </a:p>
          <a:p>
            <a:pPr marL="0" indent="0">
              <a:buNone/>
            </a:pPr>
            <a:r>
              <a:rPr lang="en-GB" dirty="0">
                <a:solidFill>
                  <a:schemeClr val="tx1">
                    <a:lumMod val="40000"/>
                    <a:lumOff val="60000"/>
                  </a:schemeClr>
                </a:solidFill>
              </a:rPr>
              <a:t>References</a:t>
            </a:r>
          </a:p>
        </p:txBody>
      </p:sp>
      <p:sp>
        <p:nvSpPr>
          <p:cNvPr id="3" name="Text Placeholder 2">
            <a:extLst>
              <a:ext uri="{FF2B5EF4-FFF2-40B4-BE49-F238E27FC236}">
                <a16:creationId xmlns:a16="http://schemas.microsoft.com/office/drawing/2014/main" id="{26F37ACD-A13A-436D-843D-D27E28414096}"/>
              </a:ext>
            </a:extLst>
          </p:cNvPr>
          <p:cNvSpPr>
            <a:spLocks noGrp="1"/>
          </p:cNvSpPr>
          <p:nvPr>
            <p:ph type="body" sz="quarter" idx="12"/>
          </p:nvPr>
        </p:nvSpPr>
        <p:spPr/>
        <p:txBody>
          <a:bodyPr>
            <a:normAutofit lnSpcReduction="10000"/>
          </a:bodyPr>
          <a:lstStyle/>
          <a:p>
            <a:r>
              <a:rPr lang="en-GB" dirty="0"/>
              <a:t>Individual Report Elements</a:t>
            </a:r>
          </a:p>
        </p:txBody>
      </p:sp>
      <p:sp>
        <p:nvSpPr>
          <p:cNvPr id="4" name="Slide Number Placeholder 3"/>
          <p:cNvSpPr>
            <a:spLocks noGrp="1"/>
          </p:cNvSpPr>
          <p:nvPr>
            <p:ph type="sldNum" sz="quarter" idx="4294967295"/>
          </p:nvPr>
        </p:nvSpPr>
        <p:spPr>
          <a:xfrm>
            <a:off x="8467725" y="6519863"/>
            <a:ext cx="676275" cy="338137"/>
          </a:xfrm>
          <a:prstGeom prst="rect">
            <a:avLst/>
          </a:prstGeom>
        </p:spPr>
        <p:txBody>
          <a:bodyPr/>
          <a:lstStyle/>
          <a:p>
            <a:fld id="{F52554E4-E8D6-4D0C-9F40-21B0BF80486F}" type="slidenum">
              <a:rPr lang="en-GB" smtClean="0"/>
              <a:pPr/>
              <a:t>12</a:t>
            </a:fld>
            <a:endParaRPr lang="en-GB" dirty="0"/>
          </a:p>
        </p:txBody>
      </p:sp>
      <p:sp>
        <p:nvSpPr>
          <p:cNvPr id="6" name="TextBox 5">
            <a:extLst>
              <a:ext uri="{FF2B5EF4-FFF2-40B4-BE49-F238E27FC236}">
                <a16:creationId xmlns:a16="http://schemas.microsoft.com/office/drawing/2014/main" id="{B339BCF7-75CB-4FE9-9C95-E4520B071612}"/>
              </a:ext>
            </a:extLst>
          </p:cNvPr>
          <p:cNvSpPr txBox="1"/>
          <p:nvPr/>
        </p:nvSpPr>
        <p:spPr>
          <a:xfrm>
            <a:off x="442451" y="4384743"/>
            <a:ext cx="8121445" cy="646331"/>
          </a:xfrm>
          <a:prstGeom prst="rect">
            <a:avLst/>
          </a:prstGeom>
          <a:solidFill>
            <a:srgbClr val="FFFF00"/>
          </a:solidFill>
          <a:ln>
            <a:solidFill>
              <a:schemeClr val="tx1"/>
            </a:solidFill>
          </a:ln>
        </p:spPr>
        <p:txBody>
          <a:bodyPr wrap="square" rtlCol="0">
            <a:spAutoFit/>
          </a:bodyPr>
          <a:lstStyle/>
          <a:p>
            <a:r>
              <a:rPr lang="en-GB" dirty="0"/>
              <a:t>You should assess the professional and ethical issues that need to be considered for the proposed solution.</a:t>
            </a:r>
          </a:p>
        </p:txBody>
      </p:sp>
    </p:spTree>
    <p:extLst>
      <p:ext uri="{BB962C8B-B14F-4D97-AF65-F5344CB8AC3E}">
        <p14:creationId xmlns:p14="http://schemas.microsoft.com/office/powerpoint/2010/main" val="36987308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type="body" sz="quarter" idx="11"/>
          </p:nvPr>
        </p:nvSpPr>
        <p:spPr>
          <a:xfrm>
            <a:off x="985909" y="1144800"/>
            <a:ext cx="7959308" cy="4832919"/>
          </a:xfrm>
        </p:spPr>
        <p:txBody>
          <a:bodyPr/>
          <a:lstStyle/>
          <a:p>
            <a:pPr marL="457200" indent="-457200">
              <a:buFont typeface="+mj-lt"/>
              <a:buAutoNum type="arabicPeriod"/>
            </a:pPr>
            <a:r>
              <a:rPr lang="en-GB" dirty="0">
                <a:solidFill>
                  <a:schemeClr val="tx1">
                    <a:lumMod val="40000"/>
                    <a:lumOff val="60000"/>
                  </a:schemeClr>
                </a:solidFill>
              </a:rPr>
              <a:t>Introduction</a:t>
            </a:r>
          </a:p>
          <a:p>
            <a:pPr marL="457200" indent="-457200">
              <a:buFont typeface="+mj-lt"/>
              <a:buAutoNum type="arabicPeriod"/>
            </a:pPr>
            <a:r>
              <a:rPr lang="en-GB" dirty="0">
                <a:solidFill>
                  <a:schemeClr val="tx1">
                    <a:lumMod val="40000"/>
                    <a:lumOff val="60000"/>
                  </a:schemeClr>
                </a:solidFill>
              </a:rPr>
              <a:t>Problem situation and domain analysis </a:t>
            </a:r>
          </a:p>
          <a:p>
            <a:pPr marL="457200" indent="-457200">
              <a:buFont typeface="+mj-lt"/>
              <a:buAutoNum type="arabicPeriod"/>
            </a:pPr>
            <a:r>
              <a:rPr lang="en-GB" dirty="0">
                <a:solidFill>
                  <a:schemeClr val="tx1">
                    <a:lumMod val="40000"/>
                    <a:lumOff val="60000"/>
                  </a:schemeClr>
                </a:solidFill>
              </a:rPr>
              <a:t>Value proposition </a:t>
            </a:r>
          </a:p>
          <a:p>
            <a:pPr marL="457200" indent="-457200">
              <a:buFont typeface="+mj-lt"/>
              <a:buAutoNum type="arabicPeriod"/>
            </a:pPr>
            <a:r>
              <a:rPr lang="en-GB" dirty="0">
                <a:solidFill>
                  <a:schemeClr val="tx1">
                    <a:lumMod val="40000"/>
                    <a:lumOff val="60000"/>
                  </a:schemeClr>
                </a:solidFill>
              </a:rPr>
              <a:t>Business model </a:t>
            </a:r>
          </a:p>
          <a:p>
            <a:pPr marL="457200" indent="-457200">
              <a:buFont typeface="+mj-lt"/>
              <a:buAutoNum type="arabicPeriod"/>
            </a:pPr>
            <a:r>
              <a:rPr lang="en-GB" dirty="0">
                <a:solidFill>
                  <a:schemeClr val="tx1">
                    <a:lumMod val="40000"/>
                    <a:lumOff val="60000"/>
                  </a:schemeClr>
                </a:solidFill>
              </a:rPr>
              <a:t>Technical solution design </a:t>
            </a:r>
          </a:p>
          <a:p>
            <a:pPr marL="457200" indent="-457200">
              <a:buFont typeface="+mj-lt"/>
              <a:buAutoNum type="arabicPeriod"/>
            </a:pPr>
            <a:r>
              <a:rPr lang="en-GB" dirty="0">
                <a:solidFill>
                  <a:schemeClr val="tx1">
                    <a:lumMod val="40000"/>
                    <a:lumOff val="60000"/>
                  </a:schemeClr>
                </a:solidFill>
              </a:rPr>
              <a:t>Feasibility demonstration/analysis </a:t>
            </a:r>
          </a:p>
          <a:p>
            <a:pPr marL="457200" indent="-457200">
              <a:buFont typeface="+mj-lt"/>
              <a:buAutoNum type="arabicPeriod"/>
            </a:pPr>
            <a:r>
              <a:rPr lang="en-GB" dirty="0">
                <a:solidFill>
                  <a:schemeClr val="tx1">
                    <a:lumMod val="40000"/>
                    <a:lumOff val="60000"/>
                  </a:schemeClr>
                </a:solidFill>
              </a:rPr>
              <a:t>Professional and ethical issues</a:t>
            </a:r>
          </a:p>
          <a:p>
            <a:pPr marL="457200" indent="-457200">
              <a:buFont typeface="+mj-lt"/>
              <a:buAutoNum type="arabicPeriod"/>
            </a:pPr>
            <a:r>
              <a:rPr lang="en-GB" dirty="0"/>
              <a:t>Critical evaluation</a:t>
            </a:r>
          </a:p>
          <a:p>
            <a:pPr marL="457200" indent="-457200">
              <a:buFont typeface="+mj-lt"/>
              <a:buAutoNum type="arabicPeriod"/>
            </a:pPr>
            <a:r>
              <a:rPr lang="en-GB" dirty="0">
                <a:solidFill>
                  <a:schemeClr val="tx1">
                    <a:lumMod val="40000"/>
                    <a:lumOff val="60000"/>
                  </a:schemeClr>
                </a:solidFill>
              </a:rPr>
              <a:t>Conclusion</a:t>
            </a:r>
          </a:p>
          <a:p>
            <a:pPr marL="0" indent="0">
              <a:buNone/>
            </a:pPr>
            <a:r>
              <a:rPr lang="en-GB" dirty="0">
                <a:solidFill>
                  <a:schemeClr val="tx1">
                    <a:lumMod val="40000"/>
                    <a:lumOff val="60000"/>
                  </a:schemeClr>
                </a:solidFill>
              </a:rPr>
              <a:t>References</a:t>
            </a:r>
          </a:p>
        </p:txBody>
      </p:sp>
      <p:sp>
        <p:nvSpPr>
          <p:cNvPr id="3" name="Text Placeholder 2">
            <a:extLst>
              <a:ext uri="{FF2B5EF4-FFF2-40B4-BE49-F238E27FC236}">
                <a16:creationId xmlns:a16="http://schemas.microsoft.com/office/drawing/2014/main" id="{26F37ACD-A13A-436D-843D-D27E28414096}"/>
              </a:ext>
            </a:extLst>
          </p:cNvPr>
          <p:cNvSpPr>
            <a:spLocks noGrp="1"/>
          </p:cNvSpPr>
          <p:nvPr>
            <p:ph type="body" sz="quarter" idx="12"/>
          </p:nvPr>
        </p:nvSpPr>
        <p:spPr/>
        <p:txBody>
          <a:bodyPr>
            <a:normAutofit lnSpcReduction="10000"/>
          </a:bodyPr>
          <a:lstStyle/>
          <a:p>
            <a:r>
              <a:rPr lang="en-GB" dirty="0"/>
              <a:t>Individual Report Elements</a:t>
            </a:r>
          </a:p>
        </p:txBody>
      </p:sp>
      <p:sp>
        <p:nvSpPr>
          <p:cNvPr id="4" name="Slide Number Placeholder 3"/>
          <p:cNvSpPr>
            <a:spLocks noGrp="1"/>
          </p:cNvSpPr>
          <p:nvPr>
            <p:ph type="sldNum" sz="quarter" idx="4294967295"/>
          </p:nvPr>
        </p:nvSpPr>
        <p:spPr>
          <a:xfrm>
            <a:off x="8467725" y="6519863"/>
            <a:ext cx="676275" cy="338137"/>
          </a:xfrm>
          <a:prstGeom prst="rect">
            <a:avLst/>
          </a:prstGeom>
        </p:spPr>
        <p:txBody>
          <a:bodyPr/>
          <a:lstStyle/>
          <a:p>
            <a:fld id="{F52554E4-E8D6-4D0C-9F40-21B0BF80486F}" type="slidenum">
              <a:rPr lang="en-GB" smtClean="0"/>
              <a:pPr/>
              <a:t>13</a:t>
            </a:fld>
            <a:endParaRPr lang="en-GB" dirty="0"/>
          </a:p>
        </p:txBody>
      </p:sp>
      <p:sp>
        <p:nvSpPr>
          <p:cNvPr id="6" name="TextBox 5">
            <a:extLst>
              <a:ext uri="{FF2B5EF4-FFF2-40B4-BE49-F238E27FC236}">
                <a16:creationId xmlns:a16="http://schemas.microsoft.com/office/drawing/2014/main" id="{F66A0F21-2D08-47B0-9C45-97B106C60868}"/>
              </a:ext>
            </a:extLst>
          </p:cNvPr>
          <p:cNvSpPr txBox="1"/>
          <p:nvPr/>
        </p:nvSpPr>
        <p:spPr>
          <a:xfrm>
            <a:off x="442451" y="4846859"/>
            <a:ext cx="8121445" cy="369332"/>
          </a:xfrm>
          <a:prstGeom prst="rect">
            <a:avLst/>
          </a:prstGeom>
          <a:solidFill>
            <a:srgbClr val="FFFF00"/>
          </a:solidFill>
          <a:ln>
            <a:solidFill>
              <a:schemeClr val="tx1"/>
            </a:solidFill>
          </a:ln>
        </p:spPr>
        <p:txBody>
          <a:bodyPr wrap="square" lIns="91440" tIns="45720" rIns="91440" bIns="45720" rtlCol="0" anchor="t">
            <a:spAutoFit/>
          </a:bodyPr>
          <a:lstStyle/>
          <a:p>
            <a:r>
              <a:rPr lang="en-GB" dirty="0"/>
              <a:t>You should provide a critical evaluation of the analysis and proposed solution. </a:t>
            </a:r>
            <a:endParaRPr lang="en-US" dirty="0"/>
          </a:p>
        </p:txBody>
      </p:sp>
    </p:spTree>
    <p:extLst>
      <p:ext uri="{BB962C8B-B14F-4D97-AF65-F5344CB8AC3E}">
        <p14:creationId xmlns:p14="http://schemas.microsoft.com/office/powerpoint/2010/main" val="2006116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type="body" sz="quarter" idx="11"/>
          </p:nvPr>
        </p:nvSpPr>
        <p:spPr>
          <a:xfrm>
            <a:off x="985909" y="1144800"/>
            <a:ext cx="7959308" cy="4832919"/>
          </a:xfrm>
        </p:spPr>
        <p:txBody>
          <a:bodyPr/>
          <a:lstStyle/>
          <a:p>
            <a:pPr marL="457200" indent="-457200">
              <a:buFont typeface="+mj-lt"/>
              <a:buAutoNum type="arabicPeriod"/>
            </a:pPr>
            <a:r>
              <a:rPr lang="en-GB" dirty="0">
                <a:solidFill>
                  <a:schemeClr val="tx1">
                    <a:lumMod val="40000"/>
                    <a:lumOff val="60000"/>
                  </a:schemeClr>
                </a:solidFill>
              </a:rPr>
              <a:t>Introduction</a:t>
            </a:r>
          </a:p>
          <a:p>
            <a:pPr marL="457200" indent="-457200">
              <a:buFont typeface="+mj-lt"/>
              <a:buAutoNum type="arabicPeriod"/>
            </a:pPr>
            <a:r>
              <a:rPr lang="en-GB" dirty="0">
                <a:solidFill>
                  <a:schemeClr val="tx1">
                    <a:lumMod val="40000"/>
                    <a:lumOff val="60000"/>
                  </a:schemeClr>
                </a:solidFill>
              </a:rPr>
              <a:t>Problem situation and domain analysis </a:t>
            </a:r>
          </a:p>
          <a:p>
            <a:pPr marL="457200" indent="-457200">
              <a:buFont typeface="+mj-lt"/>
              <a:buAutoNum type="arabicPeriod"/>
            </a:pPr>
            <a:r>
              <a:rPr lang="en-GB" dirty="0">
                <a:solidFill>
                  <a:schemeClr val="tx1">
                    <a:lumMod val="40000"/>
                    <a:lumOff val="60000"/>
                  </a:schemeClr>
                </a:solidFill>
              </a:rPr>
              <a:t>Value proposition </a:t>
            </a:r>
          </a:p>
          <a:p>
            <a:pPr marL="457200" indent="-457200">
              <a:buFont typeface="+mj-lt"/>
              <a:buAutoNum type="arabicPeriod"/>
            </a:pPr>
            <a:r>
              <a:rPr lang="en-GB" dirty="0">
                <a:solidFill>
                  <a:schemeClr val="tx1">
                    <a:lumMod val="40000"/>
                    <a:lumOff val="60000"/>
                  </a:schemeClr>
                </a:solidFill>
              </a:rPr>
              <a:t>Business model </a:t>
            </a:r>
          </a:p>
          <a:p>
            <a:pPr marL="457200" indent="-457200">
              <a:buFont typeface="+mj-lt"/>
              <a:buAutoNum type="arabicPeriod"/>
            </a:pPr>
            <a:r>
              <a:rPr lang="en-GB" dirty="0">
                <a:solidFill>
                  <a:schemeClr val="tx1">
                    <a:lumMod val="40000"/>
                    <a:lumOff val="60000"/>
                  </a:schemeClr>
                </a:solidFill>
              </a:rPr>
              <a:t>Technical solution design </a:t>
            </a:r>
          </a:p>
          <a:p>
            <a:pPr marL="457200" indent="-457200">
              <a:buFont typeface="+mj-lt"/>
              <a:buAutoNum type="arabicPeriod"/>
            </a:pPr>
            <a:r>
              <a:rPr lang="en-GB" dirty="0">
                <a:solidFill>
                  <a:schemeClr val="tx1">
                    <a:lumMod val="40000"/>
                    <a:lumOff val="60000"/>
                  </a:schemeClr>
                </a:solidFill>
              </a:rPr>
              <a:t>Feasibility demonstration/analysis </a:t>
            </a:r>
          </a:p>
          <a:p>
            <a:pPr marL="457200" indent="-457200">
              <a:buFont typeface="+mj-lt"/>
              <a:buAutoNum type="arabicPeriod"/>
            </a:pPr>
            <a:r>
              <a:rPr lang="en-GB" dirty="0">
                <a:solidFill>
                  <a:schemeClr val="tx1">
                    <a:lumMod val="40000"/>
                    <a:lumOff val="60000"/>
                  </a:schemeClr>
                </a:solidFill>
              </a:rPr>
              <a:t>Professional and ethical issues</a:t>
            </a:r>
          </a:p>
          <a:p>
            <a:pPr marL="457200" indent="-457200">
              <a:buFont typeface="+mj-lt"/>
              <a:buAutoNum type="arabicPeriod"/>
            </a:pPr>
            <a:r>
              <a:rPr lang="en-GB" dirty="0">
                <a:solidFill>
                  <a:schemeClr val="tx1">
                    <a:lumMod val="40000"/>
                    <a:lumOff val="60000"/>
                  </a:schemeClr>
                </a:solidFill>
              </a:rPr>
              <a:t>Critical evaluation </a:t>
            </a:r>
          </a:p>
          <a:p>
            <a:pPr marL="457200" indent="-457200">
              <a:buFont typeface="+mj-lt"/>
              <a:buAutoNum type="arabicPeriod"/>
            </a:pPr>
            <a:r>
              <a:rPr lang="en-GB" dirty="0"/>
              <a:t>Conclusion</a:t>
            </a:r>
          </a:p>
          <a:p>
            <a:pPr marL="0" indent="0">
              <a:buNone/>
            </a:pPr>
            <a:r>
              <a:rPr lang="en-GB" dirty="0"/>
              <a:t>References</a:t>
            </a:r>
          </a:p>
        </p:txBody>
      </p:sp>
      <p:sp>
        <p:nvSpPr>
          <p:cNvPr id="3" name="Text Placeholder 2">
            <a:extLst>
              <a:ext uri="{FF2B5EF4-FFF2-40B4-BE49-F238E27FC236}">
                <a16:creationId xmlns:a16="http://schemas.microsoft.com/office/drawing/2014/main" id="{26F37ACD-A13A-436D-843D-D27E28414096}"/>
              </a:ext>
            </a:extLst>
          </p:cNvPr>
          <p:cNvSpPr>
            <a:spLocks noGrp="1"/>
          </p:cNvSpPr>
          <p:nvPr>
            <p:ph type="body" sz="quarter" idx="12"/>
          </p:nvPr>
        </p:nvSpPr>
        <p:spPr/>
        <p:txBody>
          <a:bodyPr>
            <a:normAutofit lnSpcReduction="10000"/>
          </a:bodyPr>
          <a:lstStyle/>
          <a:p>
            <a:r>
              <a:rPr lang="en-GB" dirty="0"/>
              <a:t>Individual Report Elements</a:t>
            </a:r>
          </a:p>
        </p:txBody>
      </p:sp>
      <p:sp>
        <p:nvSpPr>
          <p:cNvPr id="4" name="Slide Number Placeholder 3"/>
          <p:cNvSpPr>
            <a:spLocks noGrp="1"/>
          </p:cNvSpPr>
          <p:nvPr>
            <p:ph type="sldNum" sz="quarter" idx="4294967295"/>
          </p:nvPr>
        </p:nvSpPr>
        <p:spPr>
          <a:xfrm>
            <a:off x="8467725" y="6519863"/>
            <a:ext cx="676275" cy="338137"/>
          </a:xfrm>
          <a:prstGeom prst="rect">
            <a:avLst/>
          </a:prstGeom>
        </p:spPr>
        <p:txBody>
          <a:bodyPr/>
          <a:lstStyle/>
          <a:p>
            <a:fld id="{F52554E4-E8D6-4D0C-9F40-21B0BF80486F}" type="slidenum">
              <a:rPr lang="en-GB" smtClean="0"/>
              <a:pPr/>
              <a:t>14</a:t>
            </a:fld>
            <a:endParaRPr lang="en-GB" dirty="0"/>
          </a:p>
        </p:txBody>
      </p:sp>
      <p:sp>
        <p:nvSpPr>
          <p:cNvPr id="5" name="TextBox 4">
            <a:extLst>
              <a:ext uri="{FF2B5EF4-FFF2-40B4-BE49-F238E27FC236}">
                <a16:creationId xmlns:a16="http://schemas.microsoft.com/office/drawing/2014/main" id="{9372D082-B005-4924-AEC1-AD6CEA27FCB0}"/>
              </a:ext>
            </a:extLst>
          </p:cNvPr>
          <p:cNvSpPr txBox="1"/>
          <p:nvPr/>
        </p:nvSpPr>
        <p:spPr>
          <a:xfrm>
            <a:off x="442451" y="5299141"/>
            <a:ext cx="8121445" cy="646331"/>
          </a:xfrm>
          <a:prstGeom prst="rect">
            <a:avLst/>
          </a:prstGeom>
          <a:solidFill>
            <a:srgbClr val="FFFF00"/>
          </a:solidFill>
          <a:ln>
            <a:solidFill>
              <a:schemeClr val="tx1"/>
            </a:solidFill>
          </a:ln>
        </p:spPr>
        <p:txBody>
          <a:bodyPr wrap="square" rtlCol="0">
            <a:spAutoFit/>
          </a:bodyPr>
          <a:lstStyle/>
          <a:p>
            <a:r>
              <a:rPr lang="en-GB" dirty="0"/>
              <a:t>You should provide a brief conclusion to the report, summarising what the report was about and stating key messages from the report.</a:t>
            </a:r>
          </a:p>
        </p:txBody>
      </p:sp>
    </p:spTree>
    <p:extLst>
      <p:ext uri="{BB962C8B-B14F-4D97-AF65-F5344CB8AC3E}">
        <p14:creationId xmlns:p14="http://schemas.microsoft.com/office/powerpoint/2010/main" val="9186135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type="body" sz="quarter" idx="11"/>
          </p:nvPr>
        </p:nvSpPr>
        <p:spPr>
          <a:xfrm>
            <a:off x="985909" y="1144800"/>
            <a:ext cx="7959308" cy="4832919"/>
          </a:xfrm>
        </p:spPr>
        <p:txBody>
          <a:bodyPr/>
          <a:lstStyle/>
          <a:p>
            <a:pPr marL="457200" indent="-457200">
              <a:buFont typeface="+mj-lt"/>
              <a:buAutoNum type="arabicPeriod"/>
            </a:pPr>
            <a:r>
              <a:rPr lang="en-GB" dirty="0">
                <a:solidFill>
                  <a:schemeClr val="tx1">
                    <a:lumMod val="40000"/>
                    <a:lumOff val="60000"/>
                  </a:schemeClr>
                </a:solidFill>
              </a:rPr>
              <a:t>Introduction</a:t>
            </a:r>
          </a:p>
          <a:p>
            <a:pPr marL="457200" indent="-457200">
              <a:buFont typeface="+mj-lt"/>
              <a:buAutoNum type="arabicPeriod"/>
            </a:pPr>
            <a:r>
              <a:rPr lang="en-GB" dirty="0">
                <a:solidFill>
                  <a:schemeClr val="tx1">
                    <a:lumMod val="40000"/>
                    <a:lumOff val="60000"/>
                  </a:schemeClr>
                </a:solidFill>
              </a:rPr>
              <a:t>Problem situation and domain analysis </a:t>
            </a:r>
          </a:p>
          <a:p>
            <a:pPr marL="457200" indent="-457200">
              <a:buFont typeface="+mj-lt"/>
              <a:buAutoNum type="arabicPeriod"/>
            </a:pPr>
            <a:r>
              <a:rPr lang="en-GB" dirty="0">
                <a:solidFill>
                  <a:schemeClr val="tx1">
                    <a:lumMod val="40000"/>
                    <a:lumOff val="60000"/>
                  </a:schemeClr>
                </a:solidFill>
              </a:rPr>
              <a:t>Value proposition </a:t>
            </a:r>
          </a:p>
          <a:p>
            <a:pPr marL="457200" indent="-457200">
              <a:buFont typeface="+mj-lt"/>
              <a:buAutoNum type="arabicPeriod"/>
            </a:pPr>
            <a:r>
              <a:rPr lang="en-GB" dirty="0">
                <a:solidFill>
                  <a:schemeClr val="tx1">
                    <a:lumMod val="40000"/>
                    <a:lumOff val="60000"/>
                  </a:schemeClr>
                </a:solidFill>
              </a:rPr>
              <a:t>Business model </a:t>
            </a:r>
          </a:p>
          <a:p>
            <a:pPr marL="457200" indent="-457200">
              <a:buFont typeface="+mj-lt"/>
              <a:buAutoNum type="arabicPeriod"/>
            </a:pPr>
            <a:r>
              <a:rPr lang="en-GB" dirty="0">
                <a:solidFill>
                  <a:schemeClr val="tx1">
                    <a:lumMod val="40000"/>
                    <a:lumOff val="60000"/>
                  </a:schemeClr>
                </a:solidFill>
              </a:rPr>
              <a:t>Technical solution design </a:t>
            </a:r>
          </a:p>
          <a:p>
            <a:pPr marL="457200" indent="-457200">
              <a:buFont typeface="+mj-lt"/>
              <a:buAutoNum type="arabicPeriod"/>
            </a:pPr>
            <a:r>
              <a:rPr lang="en-GB" dirty="0">
                <a:solidFill>
                  <a:schemeClr val="tx1">
                    <a:lumMod val="40000"/>
                    <a:lumOff val="60000"/>
                  </a:schemeClr>
                </a:solidFill>
              </a:rPr>
              <a:t>Feasibility demonstration/analysis </a:t>
            </a:r>
          </a:p>
          <a:p>
            <a:pPr marL="457200" indent="-457200">
              <a:buFont typeface="+mj-lt"/>
              <a:buAutoNum type="arabicPeriod"/>
            </a:pPr>
            <a:r>
              <a:rPr lang="en-GB" dirty="0">
                <a:solidFill>
                  <a:schemeClr val="tx1">
                    <a:lumMod val="40000"/>
                    <a:lumOff val="60000"/>
                  </a:schemeClr>
                </a:solidFill>
              </a:rPr>
              <a:t>Professional and ethical issues</a:t>
            </a:r>
          </a:p>
          <a:p>
            <a:pPr marL="457200" indent="-457200">
              <a:buFont typeface="+mj-lt"/>
              <a:buAutoNum type="arabicPeriod"/>
            </a:pPr>
            <a:r>
              <a:rPr lang="en-GB" dirty="0">
                <a:solidFill>
                  <a:schemeClr val="tx1">
                    <a:lumMod val="40000"/>
                    <a:lumOff val="60000"/>
                  </a:schemeClr>
                </a:solidFill>
              </a:rPr>
              <a:t>Critical evaluation </a:t>
            </a:r>
          </a:p>
          <a:p>
            <a:pPr marL="457200" indent="-457200">
              <a:buFont typeface="+mj-lt"/>
              <a:buAutoNum type="arabicPeriod"/>
            </a:pPr>
            <a:r>
              <a:rPr lang="en-GB" dirty="0">
                <a:solidFill>
                  <a:schemeClr val="tx1">
                    <a:lumMod val="40000"/>
                    <a:lumOff val="60000"/>
                  </a:schemeClr>
                </a:solidFill>
              </a:rPr>
              <a:t>Conclusion</a:t>
            </a:r>
          </a:p>
          <a:p>
            <a:pPr marL="0" indent="0">
              <a:buNone/>
            </a:pPr>
            <a:r>
              <a:rPr lang="en-GB" dirty="0"/>
              <a:t>References</a:t>
            </a:r>
          </a:p>
        </p:txBody>
      </p:sp>
      <p:sp>
        <p:nvSpPr>
          <p:cNvPr id="3" name="Text Placeholder 2">
            <a:extLst>
              <a:ext uri="{FF2B5EF4-FFF2-40B4-BE49-F238E27FC236}">
                <a16:creationId xmlns:a16="http://schemas.microsoft.com/office/drawing/2014/main" id="{26F37ACD-A13A-436D-843D-D27E28414096}"/>
              </a:ext>
            </a:extLst>
          </p:cNvPr>
          <p:cNvSpPr>
            <a:spLocks noGrp="1"/>
          </p:cNvSpPr>
          <p:nvPr>
            <p:ph type="body" sz="quarter" idx="12"/>
          </p:nvPr>
        </p:nvSpPr>
        <p:spPr/>
        <p:txBody>
          <a:bodyPr>
            <a:normAutofit lnSpcReduction="10000"/>
          </a:bodyPr>
          <a:lstStyle/>
          <a:p>
            <a:r>
              <a:rPr lang="en-GB" dirty="0"/>
              <a:t>Individual Report Elements</a:t>
            </a:r>
          </a:p>
        </p:txBody>
      </p:sp>
      <p:sp>
        <p:nvSpPr>
          <p:cNvPr id="4" name="Slide Number Placeholder 3"/>
          <p:cNvSpPr>
            <a:spLocks noGrp="1"/>
          </p:cNvSpPr>
          <p:nvPr>
            <p:ph type="sldNum" sz="quarter" idx="4294967295"/>
          </p:nvPr>
        </p:nvSpPr>
        <p:spPr>
          <a:xfrm>
            <a:off x="8467725" y="6519863"/>
            <a:ext cx="676275" cy="338137"/>
          </a:xfrm>
          <a:prstGeom prst="rect">
            <a:avLst/>
          </a:prstGeom>
        </p:spPr>
        <p:txBody>
          <a:bodyPr/>
          <a:lstStyle/>
          <a:p>
            <a:fld id="{F52554E4-E8D6-4D0C-9F40-21B0BF80486F}" type="slidenum">
              <a:rPr lang="en-GB" smtClean="0"/>
              <a:pPr/>
              <a:t>15</a:t>
            </a:fld>
            <a:endParaRPr lang="en-GB" dirty="0"/>
          </a:p>
        </p:txBody>
      </p:sp>
      <p:sp>
        <p:nvSpPr>
          <p:cNvPr id="5" name="TextBox 4">
            <a:extLst>
              <a:ext uri="{FF2B5EF4-FFF2-40B4-BE49-F238E27FC236}">
                <a16:creationId xmlns:a16="http://schemas.microsoft.com/office/drawing/2014/main" id="{3203DD4E-ED53-455B-A411-09B2139C88CC}"/>
              </a:ext>
            </a:extLst>
          </p:cNvPr>
          <p:cNvSpPr txBox="1"/>
          <p:nvPr/>
        </p:nvSpPr>
        <p:spPr>
          <a:xfrm>
            <a:off x="442451" y="4699372"/>
            <a:ext cx="8121445" cy="646331"/>
          </a:xfrm>
          <a:prstGeom prst="rect">
            <a:avLst/>
          </a:prstGeom>
          <a:solidFill>
            <a:srgbClr val="FFFF00"/>
          </a:solidFill>
          <a:ln>
            <a:solidFill>
              <a:schemeClr val="tx1"/>
            </a:solidFill>
          </a:ln>
        </p:spPr>
        <p:txBody>
          <a:bodyPr wrap="square" rtlCol="0">
            <a:spAutoFit/>
          </a:bodyPr>
          <a:lstStyle/>
          <a:p>
            <a:r>
              <a:rPr lang="en-GB" dirty="0"/>
              <a:t>Use the author-year style (e.g., Harvard, APA, etc.) consistently throughout the report.  References do not count towards the page limit.</a:t>
            </a:r>
          </a:p>
        </p:txBody>
      </p:sp>
    </p:spTree>
    <p:extLst>
      <p:ext uri="{BB962C8B-B14F-4D97-AF65-F5344CB8AC3E}">
        <p14:creationId xmlns:p14="http://schemas.microsoft.com/office/powerpoint/2010/main" val="16129042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type="body" sz="quarter" idx="11"/>
          </p:nvPr>
        </p:nvSpPr>
        <p:spPr>
          <a:xfrm>
            <a:off x="985909" y="1144800"/>
            <a:ext cx="7959308" cy="5236335"/>
          </a:xfrm>
        </p:spPr>
        <p:txBody>
          <a:bodyPr>
            <a:normAutofit/>
          </a:bodyPr>
          <a:lstStyle/>
          <a:p>
            <a:pPr marL="457200" indent="-457200">
              <a:buFont typeface="+mj-lt"/>
              <a:buAutoNum type="arabicPeriod"/>
            </a:pPr>
            <a:r>
              <a:rPr lang="en-GB" dirty="0">
                <a:solidFill>
                  <a:schemeClr val="tx1">
                    <a:lumMod val="40000"/>
                    <a:lumOff val="60000"/>
                  </a:schemeClr>
                </a:solidFill>
              </a:rPr>
              <a:t>Introduction</a:t>
            </a:r>
          </a:p>
          <a:p>
            <a:pPr marL="457200" indent="-457200">
              <a:buFont typeface="+mj-lt"/>
              <a:buAutoNum type="arabicPeriod"/>
            </a:pPr>
            <a:r>
              <a:rPr lang="en-GB" dirty="0">
                <a:solidFill>
                  <a:schemeClr val="tx1">
                    <a:lumMod val="40000"/>
                    <a:lumOff val="60000"/>
                  </a:schemeClr>
                </a:solidFill>
              </a:rPr>
              <a:t>Problem situation and domain analysis </a:t>
            </a:r>
          </a:p>
          <a:p>
            <a:pPr marL="457200" indent="-457200">
              <a:buFont typeface="+mj-lt"/>
              <a:buAutoNum type="arabicPeriod"/>
            </a:pPr>
            <a:r>
              <a:rPr lang="en-GB" dirty="0">
                <a:solidFill>
                  <a:schemeClr val="tx1">
                    <a:lumMod val="40000"/>
                    <a:lumOff val="60000"/>
                  </a:schemeClr>
                </a:solidFill>
              </a:rPr>
              <a:t>Value proposition </a:t>
            </a:r>
          </a:p>
          <a:p>
            <a:pPr marL="457200" indent="-457200">
              <a:buFont typeface="+mj-lt"/>
              <a:buAutoNum type="arabicPeriod"/>
            </a:pPr>
            <a:r>
              <a:rPr lang="en-GB" dirty="0">
                <a:solidFill>
                  <a:schemeClr val="tx1">
                    <a:lumMod val="40000"/>
                    <a:lumOff val="60000"/>
                  </a:schemeClr>
                </a:solidFill>
              </a:rPr>
              <a:t>Business model </a:t>
            </a:r>
          </a:p>
          <a:p>
            <a:pPr marL="457200" indent="-457200">
              <a:buFont typeface="+mj-lt"/>
              <a:buAutoNum type="arabicPeriod"/>
            </a:pPr>
            <a:r>
              <a:rPr lang="en-GB" dirty="0">
                <a:solidFill>
                  <a:schemeClr val="tx1">
                    <a:lumMod val="40000"/>
                    <a:lumOff val="60000"/>
                  </a:schemeClr>
                </a:solidFill>
              </a:rPr>
              <a:t>Technical solution design </a:t>
            </a:r>
          </a:p>
          <a:p>
            <a:pPr marL="457200" indent="-457200">
              <a:buFont typeface="+mj-lt"/>
              <a:buAutoNum type="arabicPeriod"/>
            </a:pPr>
            <a:r>
              <a:rPr lang="en-GB" dirty="0">
                <a:solidFill>
                  <a:schemeClr val="tx1">
                    <a:lumMod val="40000"/>
                    <a:lumOff val="60000"/>
                  </a:schemeClr>
                </a:solidFill>
              </a:rPr>
              <a:t>Feasibility demonstration/analysis </a:t>
            </a:r>
          </a:p>
          <a:p>
            <a:pPr marL="457200" indent="-457200">
              <a:buFont typeface="+mj-lt"/>
              <a:buAutoNum type="arabicPeriod"/>
            </a:pPr>
            <a:r>
              <a:rPr lang="en-GB" dirty="0">
                <a:solidFill>
                  <a:schemeClr val="tx1">
                    <a:lumMod val="40000"/>
                    <a:lumOff val="60000"/>
                  </a:schemeClr>
                </a:solidFill>
              </a:rPr>
              <a:t>Professional and ethical issues</a:t>
            </a:r>
          </a:p>
          <a:p>
            <a:pPr marL="457200" indent="-457200">
              <a:buFont typeface="+mj-lt"/>
              <a:buAutoNum type="arabicPeriod"/>
            </a:pPr>
            <a:r>
              <a:rPr lang="en-GB" dirty="0">
                <a:solidFill>
                  <a:schemeClr val="tx1">
                    <a:lumMod val="40000"/>
                    <a:lumOff val="60000"/>
                  </a:schemeClr>
                </a:solidFill>
              </a:rPr>
              <a:t>Critical evaluation </a:t>
            </a:r>
          </a:p>
          <a:p>
            <a:pPr marL="457200" indent="-457200">
              <a:buFont typeface="+mj-lt"/>
              <a:buAutoNum type="arabicPeriod"/>
            </a:pPr>
            <a:r>
              <a:rPr lang="en-GB" dirty="0">
                <a:solidFill>
                  <a:schemeClr val="tx1">
                    <a:lumMod val="40000"/>
                    <a:lumOff val="60000"/>
                  </a:schemeClr>
                </a:solidFill>
              </a:rPr>
              <a:t>Conclusion</a:t>
            </a:r>
          </a:p>
          <a:p>
            <a:pPr marL="0" indent="0">
              <a:buNone/>
            </a:pPr>
            <a:r>
              <a:rPr lang="en-GB" dirty="0">
                <a:solidFill>
                  <a:schemeClr val="tx1">
                    <a:lumMod val="40000"/>
                    <a:lumOff val="60000"/>
                  </a:schemeClr>
                </a:solidFill>
              </a:rPr>
              <a:t>References</a:t>
            </a:r>
          </a:p>
          <a:p>
            <a:pPr marL="0" indent="0">
              <a:buNone/>
            </a:pPr>
            <a:r>
              <a:rPr lang="en-GB" b="1" dirty="0"/>
              <a:t>Appendices</a:t>
            </a:r>
          </a:p>
        </p:txBody>
      </p:sp>
      <p:sp>
        <p:nvSpPr>
          <p:cNvPr id="3" name="Text Placeholder 2">
            <a:extLst>
              <a:ext uri="{FF2B5EF4-FFF2-40B4-BE49-F238E27FC236}">
                <a16:creationId xmlns:a16="http://schemas.microsoft.com/office/drawing/2014/main" id="{26F37ACD-A13A-436D-843D-D27E28414096}"/>
              </a:ext>
            </a:extLst>
          </p:cNvPr>
          <p:cNvSpPr>
            <a:spLocks noGrp="1"/>
          </p:cNvSpPr>
          <p:nvPr>
            <p:ph type="body" sz="quarter" idx="12"/>
          </p:nvPr>
        </p:nvSpPr>
        <p:spPr/>
        <p:txBody>
          <a:bodyPr>
            <a:normAutofit lnSpcReduction="10000"/>
          </a:bodyPr>
          <a:lstStyle/>
          <a:p>
            <a:r>
              <a:rPr lang="en-GB" dirty="0"/>
              <a:t>Individual Report Elements</a:t>
            </a:r>
          </a:p>
        </p:txBody>
      </p:sp>
      <p:sp>
        <p:nvSpPr>
          <p:cNvPr id="4" name="Slide Number Placeholder 3"/>
          <p:cNvSpPr>
            <a:spLocks noGrp="1"/>
          </p:cNvSpPr>
          <p:nvPr>
            <p:ph type="sldNum" sz="quarter" idx="4294967295"/>
          </p:nvPr>
        </p:nvSpPr>
        <p:spPr>
          <a:xfrm>
            <a:off x="8467725" y="6519863"/>
            <a:ext cx="676275" cy="338137"/>
          </a:xfrm>
          <a:prstGeom prst="rect">
            <a:avLst/>
          </a:prstGeom>
        </p:spPr>
        <p:txBody>
          <a:bodyPr/>
          <a:lstStyle/>
          <a:p>
            <a:fld id="{F52554E4-E8D6-4D0C-9F40-21B0BF80486F}" type="slidenum">
              <a:rPr lang="en-GB" smtClean="0"/>
              <a:pPr/>
              <a:t>16</a:t>
            </a:fld>
            <a:endParaRPr lang="en-GB" dirty="0"/>
          </a:p>
        </p:txBody>
      </p:sp>
      <p:sp>
        <p:nvSpPr>
          <p:cNvPr id="5" name="TextBox 4">
            <a:extLst>
              <a:ext uri="{FF2B5EF4-FFF2-40B4-BE49-F238E27FC236}">
                <a16:creationId xmlns:a16="http://schemas.microsoft.com/office/drawing/2014/main" id="{5F928B58-AAE2-4945-AFC5-5EA84BD8BCF7}"/>
              </a:ext>
            </a:extLst>
          </p:cNvPr>
          <p:cNvSpPr txBox="1"/>
          <p:nvPr/>
        </p:nvSpPr>
        <p:spPr>
          <a:xfrm>
            <a:off x="442451" y="4699372"/>
            <a:ext cx="8121445" cy="1200329"/>
          </a:xfrm>
          <a:prstGeom prst="rect">
            <a:avLst/>
          </a:prstGeom>
          <a:solidFill>
            <a:srgbClr val="FFFF00"/>
          </a:solidFill>
          <a:ln>
            <a:solidFill>
              <a:schemeClr val="tx1"/>
            </a:solidFill>
          </a:ln>
        </p:spPr>
        <p:txBody>
          <a:bodyPr wrap="square" rtlCol="0">
            <a:spAutoFit/>
          </a:bodyPr>
          <a:lstStyle/>
          <a:p>
            <a:r>
              <a:rPr lang="en-GB" dirty="0"/>
              <a:t>You may optionally add appendices to provide supplementary and ancillary material to the report where relevant. Note that the report must not depend on the appendices since they are not read and assessed as part of the report. Appendices do not count towards the page limit.</a:t>
            </a:r>
          </a:p>
        </p:txBody>
      </p:sp>
    </p:spTree>
    <p:extLst>
      <p:ext uri="{BB962C8B-B14F-4D97-AF65-F5344CB8AC3E}">
        <p14:creationId xmlns:p14="http://schemas.microsoft.com/office/powerpoint/2010/main" val="42093773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type="body" sz="quarter" idx="11"/>
          </p:nvPr>
        </p:nvSpPr>
        <p:spPr>
          <a:xfrm>
            <a:off x="985909" y="1144800"/>
            <a:ext cx="7959308" cy="5236335"/>
          </a:xfrm>
        </p:spPr>
        <p:txBody>
          <a:bodyPr>
            <a:normAutofit/>
          </a:bodyPr>
          <a:lstStyle/>
          <a:p>
            <a:pPr marL="457200" indent="-457200">
              <a:buFont typeface="+mj-lt"/>
              <a:buAutoNum type="arabicPeriod"/>
            </a:pPr>
            <a:r>
              <a:rPr lang="en-GB" dirty="0">
                <a:solidFill>
                  <a:schemeClr val="tx1"/>
                </a:solidFill>
              </a:rPr>
              <a:t>Introduction</a:t>
            </a:r>
          </a:p>
          <a:p>
            <a:pPr marL="457200" indent="-457200">
              <a:buFont typeface="+mj-lt"/>
              <a:buAutoNum type="arabicPeriod"/>
            </a:pPr>
            <a:r>
              <a:rPr lang="en-GB" dirty="0">
                <a:solidFill>
                  <a:schemeClr val="tx1"/>
                </a:solidFill>
              </a:rPr>
              <a:t>Problem situation and domain analysis </a:t>
            </a:r>
          </a:p>
          <a:p>
            <a:pPr marL="457200" indent="-457200">
              <a:buFont typeface="+mj-lt"/>
              <a:buAutoNum type="arabicPeriod"/>
            </a:pPr>
            <a:r>
              <a:rPr lang="en-GB" dirty="0">
                <a:solidFill>
                  <a:schemeClr val="tx1"/>
                </a:solidFill>
              </a:rPr>
              <a:t>Value proposition </a:t>
            </a:r>
          </a:p>
          <a:p>
            <a:pPr marL="457200" indent="-457200">
              <a:buFont typeface="+mj-lt"/>
              <a:buAutoNum type="arabicPeriod"/>
            </a:pPr>
            <a:r>
              <a:rPr lang="en-GB" dirty="0">
                <a:solidFill>
                  <a:schemeClr val="tx1"/>
                </a:solidFill>
              </a:rPr>
              <a:t>Business model </a:t>
            </a:r>
          </a:p>
          <a:p>
            <a:pPr marL="457200" indent="-457200">
              <a:buFont typeface="+mj-lt"/>
              <a:buAutoNum type="arabicPeriod"/>
            </a:pPr>
            <a:r>
              <a:rPr lang="en-GB" dirty="0">
                <a:solidFill>
                  <a:schemeClr val="tx1"/>
                </a:solidFill>
              </a:rPr>
              <a:t>Technical solution design </a:t>
            </a:r>
          </a:p>
          <a:p>
            <a:pPr marL="457200" indent="-457200">
              <a:buFont typeface="+mj-lt"/>
              <a:buAutoNum type="arabicPeriod"/>
            </a:pPr>
            <a:r>
              <a:rPr lang="en-GB" dirty="0">
                <a:solidFill>
                  <a:schemeClr val="tx1"/>
                </a:solidFill>
              </a:rPr>
              <a:t>Feasibility demonstration/analysis </a:t>
            </a:r>
          </a:p>
          <a:p>
            <a:pPr marL="457200" indent="-457200">
              <a:buFont typeface="+mj-lt"/>
              <a:buAutoNum type="arabicPeriod"/>
            </a:pPr>
            <a:r>
              <a:rPr lang="en-GB" dirty="0">
                <a:solidFill>
                  <a:schemeClr val="tx1"/>
                </a:solidFill>
              </a:rPr>
              <a:t>Professional and ethical issues</a:t>
            </a:r>
          </a:p>
          <a:p>
            <a:pPr marL="457200" indent="-457200">
              <a:buFont typeface="+mj-lt"/>
              <a:buAutoNum type="arabicPeriod"/>
            </a:pPr>
            <a:r>
              <a:rPr lang="en-GB" dirty="0">
                <a:solidFill>
                  <a:schemeClr val="tx1"/>
                </a:solidFill>
              </a:rPr>
              <a:t>Critical evaluation </a:t>
            </a:r>
          </a:p>
          <a:p>
            <a:pPr marL="457200" indent="-457200">
              <a:buFont typeface="+mj-lt"/>
              <a:buAutoNum type="arabicPeriod"/>
            </a:pPr>
            <a:r>
              <a:rPr lang="en-GB" dirty="0">
                <a:solidFill>
                  <a:schemeClr val="tx1"/>
                </a:solidFill>
              </a:rPr>
              <a:t>Conclusion</a:t>
            </a:r>
          </a:p>
          <a:p>
            <a:pPr marL="0" indent="0">
              <a:buNone/>
            </a:pPr>
            <a:r>
              <a:rPr lang="en-GB" dirty="0">
                <a:solidFill>
                  <a:schemeClr val="tx1"/>
                </a:solidFill>
              </a:rPr>
              <a:t>References</a:t>
            </a:r>
          </a:p>
          <a:p>
            <a:pPr marL="0" indent="0">
              <a:buNone/>
            </a:pPr>
            <a:r>
              <a:rPr lang="en-GB" dirty="0">
                <a:solidFill>
                  <a:schemeClr val="tx1"/>
                </a:solidFill>
              </a:rPr>
              <a:t>Appendices</a:t>
            </a:r>
          </a:p>
        </p:txBody>
      </p:sp>
      <p:sp>
        <p:nvSpPr>
          <p:cNvPr id="3" name="Text Placeholder 2">
            <a:extLst>
              <a:ext uri="{FF2B5EF4-FFF2-40B4-BE49-F238E27FC236}">
                <a16:creationId xmlns:a16="http://schemas.microsoft.com/office/drawing/2014/main" id="{26F37ACD-A13A-436D-843D-D27E28414096}"/>
              </a:ext>
            </a:extLst>
          </p:cNvPr>
          <p:cNvSpPr>
            <a:spLocks noGrp="1"/>
          </p:cNvSpPr>
          <p:nvPr>
            <p:ph type="body" sz="quarter" idx="12"/>
          </p:nvPr>
        </p:nvSpPr>
        <p:spPr/>
        <p:txBody>
          <a:bodyPr>
            <a:normAutofit lnSpcReduction="10000"/>
          </a:bodyPr>
          <a:lstStyle/>
          <a:p>
            <a:r>
              <a:rPr lang="en-GB" dirty="0"/>
              <a:t>Individual Report Elements</a:t>
            </a:r>
          </a:p>
        </p:txBody>
      </p:sp>
      <p:sp>
        <p:nvSpPr>
          <p:cNvPr id="4" name="Slide Number Placeholder 3"/>
          <p:cNvSpPr>
            <a:spLocks noGrp="1"/>
          </p:cNvSpPr>
          <p:nvPr>
            <p:ph type="sldNum" sz="quarter" idx="4294967295"/>
          </p:nvPr>
        </p:nvSpPr>
        <p:spPr>
          <a:xfrm>
            <a:off x="8467725" y="6519863"/>
            <a:ext cx="676275" cy="338137"/>
          </a:xfrm>
          <a:prstGeom prst="rect">
            <a:avLst/>
          </a:prstGeom>
        </p:spPr>
        <p:txBody>
          <a:bodyPr/>
          <a:lstStyle/>
          <a:p>
            <a:fld id="{F52554E4-E8D6-4D0C-9F40-21B0BF80486F}" type="slidenum">
              <a:rPr lang="en-GB" smtClean="0"/>
              <a:pPr/>
              <a:t>17</a:t>
            </a:fld>
            <a:endParaRPr lang="en-GB" dirty="0"/>
          </a:p>
        </p:txBody>
      </p:sp>
    </p:spTree>
    <p:extLst>
      <p:ext uri="{BB962C8B-B14F-4D97-AF65-F5344CB8AC3E}">
        <p14:creationId xmlns:p14="http://schemas.microsoft.com/office/powerpoint/2010/main" val="14741696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56B1F16-0FA1-4A1F-A0E9-9B788C894DD7}"/>
              </a:ext>
            </a:extLst>
          </p:cNvPr>
          <p:cNvSpPr>
            <a:spLocks noGrp="1"/>
          </p:cNvSpPr>
          <p:nvPr>
            <p:ph type="body" sz="quarter" idx="11"/>
          </p:nvPr>
        </p:nvSpPr>
        <p:spPr>
          <a:xfrm>
            <a:off x="509604" y="1144800"/>
            <a:ext cx="8303091" cy="5216243"/>
          </a:xfrm>
        </p:spPr>
        <p:txBody>
          <a:bodyPr>
            <a:normAutofit fontScale="85000" lnSpcReduction="10000"/>
          </a:bodyPr>
          <a:lstStyle/>
          <a:p>
            <a:r>
              <a:rPr lang="en-GB" dirty="0"/>
              <a:t>It is more convincing to have a specific problem and a clear proposition of solution than “grand ideas” that are high level; i.e., there should be a clear problem situation identification substantiated by data; consider “less is more”; scope the problem usually leads to clearer and more coherent ideas</a:t>
            </a:r>
          </a:p>
          <a:p>
            <a:r>
              <a:rPr lang="en-GB" dirty="0">
                <a:ea typeface="+mn-lt"/>
                <a:cs typeface="+mn-lt"/>
              </a:rPr>
              <a:t>Stating the use of “Descriptive analytics”, “predictive analytics”, “machine learning”, “AI”, etc., alone are not sufficient in terms of detail – need to be more specific and explain what outputs are generated, e.g., what can you predict from what data, what new insights can be achieved through analytics, etc.; avoid treating these as “black boxes” as much as possible</a:t>
            </a:r>
            <a:endParaRPr lang="en-GB" dirty="0"/>
          </a:p>
          <a:p>
            <a:r>
              <a:rPr lang="en-GB" dirty="0"/>
              <a:t>Specific examples on data to be analysed and data analytics to be performed are useful for convincing readers – especially in demonstrating feasibility</a:t>
            </a:r>
            <a:endParaRPr lang="en-GB" dirty="0">
              <a:cs typeface="Calibri"/>
            </a:endParaRPr>
          </a:p>
          <a:p>
            <a:r>
              <a:rPr lang="en-GB" dirty="0"/>
              <a:t>Just naming technology (Hadoop, etc.) is not useful – explain in what way they are used and why, and assess if it is really appropriate. To state something “can do this” is not convincing – articulate “how can it can be done using the technology”</a:t>
            </a:r>
            <a:endParaRPr lang="en-GB" dirty="0">
              <a:cs typeface="Calibri"/>
            </a:endParaRPr>
          </a:p>
          <a:p>
            <a:endParaRPr lang="en-GB" dirty="0">
              <a:cs typeface="Calibri"/>
            </a:endParaRPr>
          </a:p>
        </p:txBody>
      </p:sp>
      <p:sp>
        <p:nvSpPr>
          <p:cNvPr id="3" name="Text Placeholder 2">
            <a:extLst>
              <a:ext uri="{FF2B5EF4-FFF2-40B4-BE49-F238E27FC236}">
                <a16:creationId xmlns:a16="http://schemas.microsoft.com/office/drawing/2014/main" id="{7727827F-5745-4984-AC80-B019EAC06FAE}"/>
              </a:ext>
            </a:extLst>
          </p:cNvPr>
          <p:cNvSpPr>
            <a:spLocks noGrp="1"/>
          </p:cNvSpPr>
          <p:nvPr>
            <p:ph type="body" sz="quarter" idx="12"/>
          </p:nvPr>
        </p:nvSpPr>
        <p:spPr/>
        <p:txBody>
          <a:bodyPr>
            <a:normAutofit lnSpcReduction="10000"/>
          </a:bodyPr>
          <a:lstStyle/>
          <a:p>
            <a:r>
              <a:rPr lang="en-GB" dirty="0"/>
              <a:t>Aspects to watch out</a:t>
            </a:r>
          </a:p>
        </p:txBody>
      </p:sp>
    </p:spTree>
    <p:extLst>
      <p:ext uri="{BB962C8B-B14F-4D97-AF65-F5344CB8AC3E}">
        <p14:creationId xmlns:p14="http://schemas.microsoft.com/office/powerpoint/2010/main" val="19089808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56B1F16-0FA1-4A1F-A0E9-9B788C894DD7}"/>
              </a:ext>
            </a:extLst>
          </p:cNvPr>
          <p:cNvSpPr>
            <a:spLocks noGrp="1"/>
          </p:cNvSpPr>
          <p:nvPr>
            <p:ph type="body" sz="quarter" idx="11"/>
          </p:nvPr>
        </p:nvSpPr>
        <p:spPr>
          <a:xfrm>
            <a:off x="437320" y="1144800"/>
            <a:ext cx="8375375" cy="5216243"/>
          </a:xfrm>
        </p:spPr>
        <p:txBody>
          <a:bodyPr>
            <a:normAutofit/>
          </a:bodyPr>
          <a:lstStyle/>
          <a:p>
            <a:r>
              <a:rPr lang="en-GB" dirty="0"/>
              <a:t>Make sure that the solutions are based on big data (taking advantage of 3Vs) and analytics; simply “monitoring” data alone is not fully exploiting the potential of big data analytics</a:t>
            </a:r>
            <a:endParaRPr lang="en-US" dirty="0"/>
          </a:p>
          <a:p>
            <a:r>
              <a:rPr lang="en-GB" dirty="0">
                <a:ea typeface="+mn-lt"/>
                <a:cs typeface="+mn-lt"/>
              </a:rPr>
              <a:t>Balance the problem domain analysis and the technology solution in terms of weight – the latter has more "value"</a:t>
            </a:r>
          </a:p>
          <a:p>
            <a:r>
              <a:rPr lang="en-GB" dirty="0"/>
              <a:t>Importance of “questioning” – critical approach – you should always question your own statements and approaches to assess if it is convincing</a:t>
            </a:r>
          </a:p>
          <a:p>
            <a:r>
              <a:rPr lang="en-GB" dirty="0">
                <a:cs typeface="Calibri"/>
              </a:rPr>
              <a:t>Critical evaluation – objectively challenge your proposed solution, including assumptions made, and identify limitations, and suggest how they can be addressed</a:t>
            </a:r>
          </a:p>
        </p:txBody>
      </p:sp>
      <p:sp>
        <p:nvSpPr>
          <p:cNvPr id="3" name="Text Placeholder 2">
            <a:extLst>
              <a:ext uri="{FF2B5EF4-FFF2-40B4-BE49-F238E27FC236}">
                <a16:creationId xmlns:a16="http://schemas.microsoft.com/office/drawing/2014/main" id="{7727827F-5745-4984-AC80-B019EAC06FAE}"/>
              </a:ext>
            </a:extLst>
          </p:cNvPr>
          <p:cNvSpPr>
            <a:spLocks noGrp="1"/>
          </p:cNvSpPr>
          <p:nvPr>
            <p:ph type="body" sz="quarter" idx="12"/>
          </p:nvPr>
        </p:nvSpPr>
        <p:spPr/>
        <p:txBody>
          <a:bodyPr>
            <a:normAutofit lnSpcReduction="10000"/>
          </a:bodyPr>
          <a:lstStyle/>
          <a:p>
            <a:r>
              <a:rPr lang="en-GB" dirty="0"/>
              <a:t>Aspects to watch out (cont'd)</a:t>
            </a:r>
          </a:p>
        </p:txBody>
      </p:sp>
    </p:spTree>
    <p:extLst>
      <p:ext uri="{BB962C8B-B14F-4D97-AF65-F5344CB8AC3E}">
        <p14:creationId xmlns:p14="http://schemas.microsoft.com/office/powerpoint/2010/main" val="4176071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D31F5763-0B35-4690-8293-BA8D78474B76}"/>
              </a:ext>
            </a:extLst>
          </p:cNvPr>
          <p:cNvSpPr>
            <a:spLocks noGrp="1"/>
          </p:cNvSpPr>
          <p:nvPr>
            <p:ph type="body" sz="quarter" idx="11"/>
          </p:nvPr>
        </p:nvSpPr>
        <p:spPr/>
        <p:txBody>
          <a:bodyPr/>
          <a:lstStyle/>
          <a:p>
            <a:r>
              <a:rPr lang="en-GB" dirty="0"/>
              <a:t>Deadline: </a:t>
            </a:r>
            <a:r>
              <a:rPr lang="en-GB" b="1" dirty="0"/>
              <a:t>Friday 22 April 2022 </a:t>
            </a:r>
            <a:r>
              <a:rPr lang="en-GB" dirty="0"/>
              <a:t>2pm</a:t>
            </a:r>
            <a:br>
              <a:rPr lang="en-GB" dirty="0"/>
            </a:br>
            <a:r>
              <a:rPr lang="en-GB" dirty="0"/>
              <a:t>(Part-time students: Friday 20 May 2022 2pm)</a:t>
            </a:r>
          </a:p>
          <a:p>
            <a:r>
              <a:rPr lang="en-GB" dirty="0"/>
              <a:t>The report should not exceed </a:t>
            </a:r>
            <a:r>
              <a:rPr lang="en-GB" b="1" dirty="0"/>
              <a:t>20 pages </a:t>
            </a:r>
            <a:r>
              <a:rPr lang="en-GB" dirty="0"/>
              <a:t>of A4 with a minimum font size of 10, </a:t>
            </a:r>
            <a:r>
              <a:rPr lang="en-GB" b="1" dirty="0"/>
              <a:t>including</a:t>
            </a:r>
            <a:r>
              <a:rPr lang="en-GB" dirty="0"/>
              <a:t> tables and diagrams/illustrations but </a:t>
            </a:r>
            <a:r>
              <a:rPr lang="en-GB" b="1" dirty="0"/>
              <a:t>excluding</a:t>
            </a:r>
            <a:r>
              <a:rPr lang="en-GB" dirty="0"/>
              <a:t> references and appendices</a:t>
            </a:r>
          </a:p>
          <a:p>
            <a:r>
              <a:rPr lang="en-GB" dirty="0"/>
              <a:t>There should be only one file, in PDF</a:t>
            </a:r>
          </a:p>
        </p:txBody>
      </p:sp>
      <p:sp>
        <p:nvSpPr>
          <p:cNvPr id="6" name="Text Placeholder 5">
            <a:extLst>
              <a:ext uri="{FF2B5EF4-FFF2-40B4-BE49-F238E27FC236}">
                <a16:creationId xmlns:a16="http://schemas.microsoft.com/office/drawing/2014/main" id="{0388ABAC-5D1F-4234-9B5B-7DD5877AB888}"/>
              </a:ext>
            </a:extLst>
          </p:cNvPr>
          <p:cNvSpPr>
            <a:spLocks noGrp="1"/>
          </p:cNvSpPr>
          <p:nvPr>
            <p:ph type="body" sz="quarter" idx="12"/>
          </p:nvPr>
        </p:nvSpPr>
        <p:spPr/>
        <p:txBody>
          <a:bodyPr>
            <a:normAutofit lnSpcReduction="10000"/>
          </a:bodyPr>
          <a:lstStyle/>
          <a:p>
            <a:r>
              <a:rPr lang="en-GB" dirty="0"/>
              <a:t>Individual report</a:t>
            </a:r>
          </a:p>
        </p:txBody>
      </p:sp>
      <p:sp>
        <p:nvSpPr>
          <p:cNvPr id="3" name="Slide Number Placeholder 2">
            <a:extLst>
              <a:ext uri="{FF2B5EF4-FFF2-40B4-BE49-F238E27FC236}">
                <a16:creationId xmlns:a16="http://schemas.microsoft.com/office/drawing/2014/main" id="{AEE583F7-C6A4-495B-9E84-BA20C11D2CB2}"/>
              </a:ext>
            </a:extLst>
          </p:cNvPr>
          <p:cNvSpPr>
            <a:spLocks noGrp="1"/>
          </p:cNvSpPr>
          <p:nvPr>
            <p:ph type="sldNum" sz="quarter" idx="4294967295"/>
          </p:nvPr>
        </p:nvSpPr>
        <p:spPr>
          <a:xfrm>
            <a:off x="8467725" y="6519863"/>
            <a:ext cx="676275" cy="338137"/>
          </a:xfrm>
          <a:prstGeom prst="rect">
            <a:avLst/>
          </a:prstGeom>
        </p:spPr>
        <p:txBody>
          <a:bodyPr/>
          <a:lstStyle/>
          <a:p>
            <a:pPr>
              <a:defRPr/>
            </a:pPr>
            <a:fld id="{15621713-4628-4886-AF17-FFB851236513}" type="slidenum">
              <a:rPr lang="en-US" smtClean="0"/>
              <a:pPr>
                <a:defRPr/>
              </a:pPr>
              <a:t>2</a:t>
            </a:fld>
            <a:endParaRPr lang="en-US"/>
          </a:p>
        </p:txBody>
      </p:sp>
    </p:spTree>
    <p:extLst>
      <p:ext uri="{BB962C8B-B14F-4D97-AF65-F5344CB8AC3E}">
        <p14:creationId xmlns:p14="http://schemas.microsoft.com/office/powerpoint/2010/main" val="3757951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3BA0F58-5CB4-4E05-AACF-2E806C7917A7}"/>
              </a:ext>
            </a:extLst>
          </p:cNvPr>
          <p:cNvSpPr>
            <a:spLocks noGrp="1"/>
          </p:cNvSpPr>
          <p:nvPr>
            <p:ph type="body" sz="quarter" idx="11"/>
          </p:nvPr>
        </p:nvSpPr>
        <p:spPr/>
        <p:txBody>
          <a:bodyPr>
            <a:normAutofit fontScale="92500" lnSpcReduction="20000"/>
          </a:bodyPr>
          <a:lstStyle/>
          <a:p>
            <a:r>
              <a:rPr lang="en-GB" dirty="0"/>
              <a:t>Critical approach</a:t>
            </a:r>
            <a:endParaRPr lang="en-US" dirty="0"/>
          </a:p>
          <a:p>
            <a:pPr lvl="1"/>
            <a:r>
              <a:rPr lang="en-GB" dirty="0"/>
              <a:t>Use of literature / analysis</a:t>
            </a:r>
            <a:endParaRPr lang="en-GB" dirty="0">
              <a:cs typeface="Calibri"/>
            </a:endParaRPr>
          </a:p>
          <a:p>
            <a:pPr lvl="1"/>
            <a:r>
              <a:rPr lang="en-GB" dirty="0"/>
              <a:t>Solution development</a:t>
            </a:r>
            <a:endParaRPr lang="en-GB" dirty="0">
              <a:cs typeface="Calibri"/>
            </a:endParaRPr>
          </a:p>
          <a:p>
            <a:pPr lvl="1"/>
            <a:r>
              <a:rPr lang="en-GB" dirty="0">
                <a:cs typeface="Calibri"/>
              </a:rPr>
              <a:t>Discussion</a:t>
            </a:r>
          </a:p>
          <a:p>
            <a:pPr lvl="1"/>
            <a:r>
              <a:rPr lang="en-GB" dirty="0">
                <a:cs typeface="Calibri"/>
              </a:rPr>
              <a:t>Logical argumentation</a:t>
            </a:r>
          </a:p>
          <a:p>
            <a:pPr lvl="1"/>
            <a:r>
              <a:rPr lang="en-GB" dirty="0">
                <a:cs typeface="Calibri"/>
              </a:rPr>
              <a:t>Writing </a:t>
            </a:r>
          </a:p>
          <a:p>
            <a:r>
              <a:rPr lang="en-GB" dirty="0"/>
              <a:t>Coherence</a:t>
            </a:r>
            <a:endParaRPr lang="en-GB" dirty="0">
              <a:cs typeface="Calibri"/>
            </a:endParaRPr>
          </a:p>
          <a:p>
            <a:r>
              <a:rPr lang="en-GB" dirty="0">
                <a:cs typeface="Calibri"/>
              </a:rPr>
              <a:t>Presentation (formatting)</a:t>
            </a:r>
            <a:endParaRPr lang="en-GB" dirty="0"/>
          </a:p>
          <a:p>
            <a:pPr lvl="1"/>
            <a:r>
              <a:rPr lang="en-GB" dirty="0"/>
              <a:t>Style - "professional"</a:t>
            </a:r>
            <a:endParaRPr lang="en-GB" dirty="0">
              <a:cs typeface="Calibri"/>
            </a:endParaRPr>
          </a:p>
          <a:p>
            <a:pPr lvl="1"/>
            <a:r>
              <a:rPr lang="en-GB" dirty="0">
                <a:cs typeface="Calibri"/>
              </a:rPr>
              <a:t>Structure (use section/subsection numbering)</a:t>
            </a:r>
          </a:p>
          <a:p>
            <a:pPr lvl="1"/>
            <a:r>
              <a:rPr lang="en-GB" dirty="0">
                <a:cs typeface="Calibri"/>
              </a:rPr>
              <a:t>Consistency</a:t>
            </a:r>
          </a:p>
          <a:p>
            <a:pPr lvl="1"/>
            <a:r>
              <a:rPr lang="en-GB" dirty="0">
                <a:cs typeface="Calibri"/>
              </a:rPr>
              <a:t>Effective use of diagrams, tables, images, etc. </a:t>
            </a:r>
            <a:r>
              <a:rPr lang="en-GB" i="1" dirty="0">
                <a:cs typeface="Calibri"/>
              </a:rPr>
              <a:t>NOTE: "visuals" you generated for the pitch presentation might not be suitable for the purpose of report</a:t>
            </a:r>
          </a:p>
        </p:txBody>
      </p:sp>
      <p:sp>
        <p:nvSpPr>
          <p:cNvPr id="3" name="Text Placeholder 2">
            <a:extLst>
              <a:ext uri="{FF2B5EF4-FFF2-40B4-BE49-F238E27FC236}">
                <a16:creationId xmlns:a16="http://schemas.microsoft.com/office/drawing/2014/main" id="{EAE5167E-FA8D-4AA0-AB51-A433EED9909D}"/>
              </a:ext>
            </a:extLst>
          </p:cNvPr>
          <p:cNvSpPr>
            <a:spLocks noGrp="1"/>
          </p:cNvSpPr>
          <p:nvPr>
            <p:ph type="body" sz="quarter" idx="12"/>
          </p:nvPr>
        </p:nvSpPr>
        <p:spPr/>
        <p:txBody>
          <a:bodyPr>
            <a:normAutofit lnSpcReduction="10000"/>
          </a:bodyPr>
          <a:lstStyle/>
          <a:p>
            <a:r>
              <a:rPr lang="en-GB" dirty="0"/>
              <a:t>Key aspects</a:t>
            </a:r>
          </a:p>
        </p:txBody>
      </p:sp>
    </p:spTree>
    <p:extLst>
      <p:ext uri="{BB962C8B-B14F-4D97-AF65-F5344CB8AC3E}">
        <p14:creationId xmlns:p14="http://schemas.microsoft.com/office/powerpoint/2010/main" val="1787599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D198A-DBDD-46B1-BA9D-BB587178EA8C}"/>
              </a:ext>
            </a:extLst>
          </p:cNvPr>
          <p:cNvSpPr>
            <a:spLocks noGrp="1"/>
          </p:cNvSpPr>
          <p:nvPr>
            <p:ph type="title"/>
          </p:nvPr>
        </p:nvSpPr>
        <p:spPr>
          <a:xfrm>
            <a:off x="755650" y="274638"/>
            <a:ext cx="7759700" cy="1143000"/>
          </a:xfrm>
        </p:spPr>
        <p:txBody>
          <a:bodyPr/>
          <a:lstStyle/>
          <a:p>
            <a:r>
              <a:rPr lang="en-GB" dirty="0"/>
              <a:t>Big Data in Business: </a:t>
            </a:r>
            <a:br>
              <a:rPr lang="en-GB" dirty="0"/>
            </a:br>
            <a:r>
              <a:rPr lang="en-GB" dirty="0"/>
              <a:t>coursework team project topics 2021/22</a:t>
            </a:r>
          </a:p>
        </p:txBody>
      </p:sp>
      <p:graphicFrame>
        <p:nvGraphicFramePr>
          <p:cNvPr id="3" name="Diagram 2"/>
          <p:cNvGraphicFramePr/>
          <p:nvPr>
            <p:extLst>
              <p:ext uri="{D42A27DB-BD31-4B8C-83A1-F6EECF244321}">
                <p14:modId xmlns:p14="http://schemas.microsoft.com/office/powerpoint/2010/main" val="1522157958"/>
              </p:ext>
            </p:extLst>
          </p:nvPr>
        </p:nvGraphicFramePr>
        <p:xfrm>
          <a:off x="1264597" y="1659647"/>
          <a:ext cx="7169284"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45558344"/>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E553EAC-FE05-4756-33A4-F969C0B5BDEB}"/>
              </a:ext>
            </a:extLst>
          </p:cNvPr>
          <p:cNvSpPr>
            <a:spLocks noGrp="1"/>
          </p:cNvSpPr>
          <p:nvPr>
            <p:ph type="body" sz="quarter" idx="11"/>
          </p:nvPr>
        </p:nvSpPr>
        <p:spPr/>
        <p:txBody>
          <a:bodyPr/>
          <a:lstStyle/>
          <a:p>
            <a:r>
              <a:rPr lang="en-US" dirty="0">
                <a:cs typeface="Calibri"/>
              </a:rPr>
              <a:t>Individual reports are </a:t>
            </a:r>
            <a:r>
              <a:rPr lang="en-US" b="1" dirty="0">
                <a:cs typeface="Calibri"/>
              </a:rPr>
              <a:t>assessed on their own merit </a:t>
            </a:r>
            <a:r>
              <a:rPr lang="en-US" dirty="0">
                <a:cs typeface="Calibri"/>
              </a:rPr>
              <a:t>– no references to team project</a:t>
            </a:r>
          </a:p>
          <a:p>
            <a:r>
              <a:rPr lang="en-US" dirty="0">
                <a:cs typeface="Calibri"/>
              </a:rPr>
              <a:t>You </a:t>
            </a:r>
            <a:r>
              <a:rPr lang="en-US" b="1" dirty="0">
                <a:cs typeface="Calibri"/>
              </a:rPr>
              <a:t>DO NOT</a:t>
            </a:r>
            <a:r>
              <a:rPr lang="en-US" dirty="0">
                <a:cs typeface="Calibri"/>
              </a:rPr>
              <a:t> have to write about what you did in the team project, but it </a:t>
            </a:r>
            <a:r>
              <a:rPr lang="en-US" b="1" dirty="0">
                <a:cs typeface="Calibri"/>
              </a:rPr>
              <a:t>must be on one of the three topics</a:t>
            </a:r>
          </a:p>
          <a:p>
            <a:r>
              <a:rPr lang="en-US" dirty="0">
                <a:cs typeface="Calibri"/>
              </a:rPr>
              <a:t>You MUST follow the structure – each section must be provided; but you can make use of your own subsections, etc.</a:t>
            </a:r>
          </a:p>
          <a:p>
            <a:r>
              <a:rPr lang="en-US" dirty="0">
                <a:cs typeface="Calibri"/>
              </a:rPr>
              <a:t>You may reuse the</a:t>
            </a:r>
            <a:r>
              <a:rPr lang="en-US" b="1" dirty="0">
                <a:cs typeface="Calibri"/>
              </a:rPr>
              <a:t> ideas and designs</a:t>
            </a:r>
            <a:r>
              <a:rPr lang="en-US" dirty="0">
                <a:cs typeface="Calibri"/>
              </a:rPr>
              <a:t> you generated in your team, i.e., results of </a:t>
            </a:r>
            <a:r>
              <a:rPr lang="en-US" b="1" dirty="0">
                <a:cs typeface="Calibri"/>
              </a:rPr>
              <a:t>collaboration</a:t>
            </a:r>
            <a:r>
              <a:rPr lang="en-US" dirty="0">
                <a:cs typeface="Calibri"/>
              </a:rPr>
              <a:t>, but you </a:t>
            </a:r>
            <a:r>
              <a:rPr lang="en-US" b="1" dirty="0">
                <a:cs typeface="Calibri"/>
              </a:rPr>
              <a:t>must not</a:t>
            </a:r>
            <a:r>
              <a:rPr lang="en-US" dirty="0">
                <a:cs typeface="Calibri"/>
              </a:rPr>
              <a:t> write your reports together (academic misconduct – collusion / plagiarism)</a:t>
            </a:r>
          </a:p>
          <a:p>
            <a:endParaRPr lang="en-US" dirty="0">
              <a:cs typeface="Calibri"/>
            </a:endParaRPr>
          </a:p>
          <a:p>
            <a:endParaRPr lang="en-US" dirty="0">
              <a:cs typeface="Calibri"/>
            </a:endParaRPr>
          </a:p>
        </p:txBody>
      </p:sp>
      <p:sp>
        <p:nvSpPr>
          <p:cNvPr id="3" name="Text Placeholder 2">
            <a:extLst>
              <a:ext uri="{FF2B5EF4-FFF2-40B4-BE49-F238E27FC236}">
                <a16:creationId xmlns:a16="http://schemas.microsoft.com/office/drawing/2014/main" id="{E2DF7B93-EE42-23A8-4388-0DD1650FEC06}"/>
              </a:ext>
            </a:extLst>
          </p:cNvPr>
          <p:cNvSpPr>
            <a:spLocks noGrp="1"/>
          </p:cNvSpPr>
          <p:nvPr>
            <p:ph type="body" sz="quarter" idx="12"/>
          </p:nvPr>
        </p:nvSpPr>
        <p:spPr/>
        <p:txBody>
          <a:bodyPr>
            <a:normAutofit lnSpcReduction="10000"/>
          </a:bodyPr>
          <a:lstStyle/>
          <a:p>
            <a:r>
              <a:rPr lang="en-US" dirty="0">
                <a:cs typeface="Calibri"/>
              </a:rPr>
              <a:t>Key points</a:t>
            </a:r>
            <a:endParaRPr lang="en-US" dirty="0"/>
          </a:p>
        </p:txBody>
      </p:sp>
    </p:spTree>
    <p:extLst>
      <p:ext uri="{BB962C8B-B14F-4D97-AF65-F5344CB8AC3E}">
        <p14:creationId xmlns:p14="http://schemas.microsoft.com/office/powerpoint/2010/main" val="34073383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type="body" sz="quarter" idx="11"/>
          </p:nvPr>
        </p:nvSpPr>
        <p:spPr>
          <a:xfrm>
            <a:off x="985909" y="1144800"/>
            <a:ext cx="7959308" cy="4832919"/>
          </a:xfrm>
        </p:spPr>
        <p:txBody>
          <a:bodyPr/>
          <a:lstStyle/>
          <a:p>
            <a:pPr marL="457200" indent="-457200">
              <a:buFont typeface="+mj-lt"/>
              <a:buAutoNum type="arabicPeriod"/>
            </a:pPr>
            <a:r>
              <a:rPr lang="en-GB" dirty="0"/>
              <a:t>Introduction</a:t>
            </a:r>
          </a:p>
          <a:p>
            <a:pPr marL="457200" indent="-457200">
              <a:buFont typeface="+mj-lt"/>
              <a:buAutoNum type="arabicPeriod"/>
            </a:pPr>
            <a:r>
              <a:rPr lang="en-GB" dirty="0"/>
              <a:t>Problem situation and domain analysis </a:t>
            </a:r>
          </a:p>
          <a:p>
            <a:pPr marL="457200" indent="-457200">
              <a:buFont typeface="+mj-lt"/>
              <a:buAutoNum type="arabicPeriod"/>
            </a:pPr>
            <a:r>
              <a:rPr lang="en-GB" dirty="0"/>
              <a:t>Value proposition </a:t>
            </a:r>
          </a:p>
          <a:p>
            <a:pPr marL="457200" indent="-457200">
              <a:buFont typeface="+mj-lt"/>
              <a:buAutoNum type="arabicPeriod"/>
            </a:pPr>
            <a:r>
              <a:rPr lang="en-GB" dirty="0"/>
              <a:t>Business model </a:t>
            </a:r>
          </a:p>
          <a:p>
            <a:pPr marL="457200" indent="-457200">
              <a:buFont typeface="+mj-lt"/>
              <a:buAutoNum type="arabicPeriod"/>
            </a:pPr>
            <a:r>
              <a:rPr lang="en-GB" dirty="0"/>
              <a:t>Technical solution design </a:t>
            </a:r>
          </a:p>
          <a:p>
            <a:pPr marL="457200" indent="-457200">
              <a:buFont typeface="+mj-lt"/>
              <a:buAutoNum type="arabicPeriod"/>
            </a:pPr>
            <a:r>
              <a:rPr lang="en-GB" dirty="0"/>
              <a:t>Feasibility demonstration/analysis </a:t>
            </a:r>
          </a:p>
          <a:p>
            <a:pPr marL="457200" indent="-457200">
              <a:buFont typeface="+mj-lt"/>
              <a:buAutoNum type="arabicPeriod"/>
            </a:pPr>
            <a:r>
              <a:rPr lang="en-GB" dirty="0"/>
              <a:t>Professional and ethical issues</a:t>
            </a:r>
          </a:p>
          <a:p>
            <a:pPr marL="457200" indent="-457200">
              <a:buFont typeface="+mj-lt"/>
              <a:buAutoNum type="arabicPeriod"/>
            </a:pPr>
            <a:r>
              <a:rPr lang="en-GB" b="1" dirty="0"/>
              <a:t>Critical evaluation (was not necessary for the Team stage)</a:t>
            </a:r>
          </a:p>
          <a:p>
            <a:pPr marL="457200" indent="-457200">
              <a:buFont typeface="+mj-lt"/>
              <a:buAutoNum type="arabicPeriod"/>
            </a:pPr>
            <a:r>
              <a:rPr lang="en-GB" dirty="0"/>
              <a:t>Conclusion</a:t>
            </a:r>
          </a:p>
          <a:p>
            <a:pPr marL="0" indent="0">
              <a:buNone/>
            </a:pPr>
            <a:r>
              <a:rPr lang="en-GB" dirty="0"/>
              <a:t>References</a:t>
            </a:r>
          </a:p>
        </p:txBody>
      </p:sp>
      <p:sp>
        <p:nvSpPr>
          <p:cNvPr id="3" name="Text Placeholder 2">
            <a:extLst>
              <a:ext uri="{FF2B5EF4-FFF2-40B4-BE49-F238E27FC236}">
                <a16:creationId xmlns:a16="http://schemas.microsoft.com/office/drawing/2014/main" id="{26F37ACD-A13A-436D-843D-D27E28414096}"/>
              </a:ext>
            </a:extLst>
          </p:cNvPr>
          <p:cNvSpPr>
            <a:spLocks noGrp="1"/>
          </p:cNvSpPr>
          <p:nvPr>
            <p:ph type="body" sz="quarter" idx="12"/>
          </p:nvPr>
        </p:nvSpPr>
        <p:spPr/>
        <p:txBody>
          <a:bodyPr>
            <a:normAutofit lnSpcReduction="10000"/>
          </a:bodyPr>
          <a:lstStyle/>
          <a:p>
            <a:r>
              <a:rPr lang="en-GB" dirty="0"/>
              <a:t>Individual Report Structure</a:t>
            </a:r>
          </a:p>
        </p:txBody>
      </p:sp>
      <p:sp>
        <p:nvSpPr>
          <p:cNvPr id="4" name="Slide Number Placeholder 3"/>
          <p:cNvSpPr>
            <a:spLocks noGrp="1"/>
          </p:cNvSpPr>
          <p:nvPr>
            <p:ph type="sldNum" sz="quarter" idx="4294967295"/>
          </p:nvPr>
        </p:nvSpPr>
        <p:spPr>
          <a:xfrm>
            <a:off x="8467725" y="6519863"/>
            <a:ext cx="676275" cy="338137"/>
          </a:xfrm>
          <a:prstGeom prst="rect">
            <a:avLst/>
          </a:prstGeom>
        </p:spPr>
        <p:txBody>
          <a:bodyPr/>
          <a:lstStyle/>
          <a:p>
            <a:fld id="{F52554E4-E8D6-4D0C-9F40-21B0BF80486F}" type="slidenum">
              <a:rPr lang="en-GB" smtClean="0"/>
              <a:pPr/>
              <a:t>5</a:t>
            </a:fld>
            <a:endParaRPr lang="en-GB" dirty="0"/>
          </a:p>
        </p:txBody>
      </p:sp>
    </p:spTree>
    <p:extLst>
      <p:ext uri="{BB962C8B-B14F-4D97-AF65-F5344CB8AC3E}">
        <p14:creationId xmlns:p14="http://schemas.microsoft.com/office/powerpoint/2010/main" val="2481486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type="body" sz="quarter" idx="11"/>
          </p:nvPr>
        </p:nvSpPr>
        <p:spPr>
          <a:xfrm>
            <a:off x="985909" y="1144800"/>
            <a:ext cx="7959308" cy="4832919"/>
          </a:xfrm>
        </p:spPr>
        <p:txBody>
          <a:bodyPr/>
          <a:lstStyle/>
          <a:p>
            <a:pPr marL="457200" indent="-457200">
              <a:buFont typeface="+mj-lt"/>
              <a:buAutoNum type="arabicPeriod"/>
            </a:pPr>
            <a:r>
              <a:rPr lang="en-GB" dirty="0">
                <a:solidFill>
                  <a:schemeClr val="tx1"/>
                </a:solidFill>
              </a:rPr>
              <a:t>Introduction</a:t>
            </a:r>
          </a:p>
          <a:p>
            <a:pPr marL="457200" indent="-457200">
              <a:buFont typeface="+mj-lt"/>
              <a:buAutoNum type="arabicPeriod"/>
            </a:pPr>
            <a:r>
              <a:rPr lang="en-GB" dirty="0">
                <a:solidFill>
                  <a:schemeClr val="tx1">
                    <a:lumMod val="40000"/>
                    <a:lumOff val="60000"/>
                  </a:schemeClr>
                </a:solidFill>
              </a:rPr>
              <a:t>Problem situation and domain analysis </a:t>
            </a:r>
          </a:p>
          <a:p>
            <a:pPr marL="457200" indent="-457200">
              <a:buFont typeface="+mj-lt"/>
              <a:buAutoNum type="arabicPeriod"/>
            </a:pPr>
            <a:r>
              <a:rPr lang="en-GB" dirty="0">
                <a:solidFill>
                  <a:schemeClr val="tx1">
                    <a:lumMod val="40000"/>
                    <a:lumOff val="60000"/>
                  </a:schemeClr>
                </a:solidFill>
              </a:rPr>
              <a:t>Value proposition </a:t>
            </a:r>
          </a:p>
          <a:p>
            <a:pPr marL="457200" indent="-457200">
              <a:buFont typeface="+mj-lt"/>
              <a:buAutoNum type="arabicPeriod"/>
            </a:pPr>
            <a:r>
              <a:rPr lang="en-GB" dirty="0">
                <a:solidFill>
                  <a:schemeClr val="tx1">
                    <a:lumMod val="40000"/>
                    <a:lumOff val="60000"/>
                  </a:schemeClr>
                </a:solidFill>
              </a:rPr>
              <a:t>Business model </a:t>
            </a:r>
          </a:p>
          <a:p>
            <a:pPr marL="457200" indent="-457200">
              <a:buFont typeface="+mj-lt"/>
              <a:buAutoNum type="arabicPeriod"/>
            </a:pPr>
            <a:r>
              <a:rPr lang="en-GB" dirty="0">
                <a:solidFill>
                  <a:schemeClr val="tx1">
                    <a:lumMod val="40000"/>
                    <a:lumOff val="60000"/>
                  </a:schemeClr>
                </a:solidFill>
              </a:rPr>
              <a:t>Technical solution design </a:t>
            </a:r>
          </a:p>
          <a:p>
            <a:pPr marL="457200" indent="-457200">
              <a:buFont typeface="+mj-lt"/>
              <a:buAutoNum type="arabicPeriod"/>
            </a:pPr>
            <a:r>
              <a:rPr lang="en-GB" dirty="0">
                <a:solidFill>
                  <a:schemeClr val="tx1">
                    <a:lumMod val="40000"/>
                    <a:lumOff val="60000"/>
                  </a:schemeClr>
                </a:solidFill>
              </a:rPr>
              <a:t>Feasibility demonstration/analysis </a:t>
            </a:r>
          </a:p>
          <a:p>
            <a:pPr marL="457200" indent="-457200">
              <a:buFont typeface="+mj-lt"/>
              <a:buAutoNum type="arabicPeriod"/>
            </a:pPr>
            <a:r>
              <a:rPr lang="en-GB" dirty="0">
                <a:solidFill>
                  <a:schemeClr val="tx1">
                    <a:lumMod val="40000"/>
                    <a:lumOff val="60000"/>
                  </a:schemeClr>
                </a:solidFill>
              </a:rPr>
              <a:t>Professional and ethical issues</a:t>
            </a:r>
          </a:p>
          <a:p>
            <a:pPr marL="457200" indent="-457200">
              <a:buFont typeface="+mj-lt"/>
              <a:buAutoNum type="arabicPeriod"/>
            </a:pPr>
            <a:r>
              <a:rPr lang="en-GB" dirty="0">
                <a:solidFill>
                  <a:schemeClr val="tx1">
                    <a:lumMod val="40000"/>
                    <a:lumOff val="60000"/>
                  </a:schemeClr>
                </a:solidFill>
              </a:rPr>
              <a:t>Critical evaluation</a:t>
            </a:r>
          </a:p>
          <a:p>
            <a:pPr marL="457200" indent="-457200">
              <a:buFont typeface="+mj-lt"/>
              <a:buAutoNum type="arabicPeriod"/>
            </a:pPr>
            <a:r>
              <a:rPr lang="en-GB" dirty="0">
                <a:solidFill>
                  <a:schemeClr val="tx1">
                    <a:lumMod val="40000"/>
                    <a:lumOff val="60000"/>
                  </a:schemeClr>
                </a:solidFill>
              </a:rPr>
              <a:t>Conclusion</a:t>
            </a:r>
          </a:p>
          <a:p>
            <a:pPr marL="0" indent="0">
              <a:buNone/>
            </a:pPr>
            <a:r>
              <a:rPr lang="en-GB" dirty="0">
                <a:solidFill>
                  <a:schemeClr val="tx1">
                    <a:lumMod val="40000"/>
                    <a:lumOff val="60000"/>
                  </a:schemeClr>
                </a:solidFill>
              </a:rPr>
              <a:t>References</a:t>
            </a:r>
          </a:p>
        </p:txBody>
      </p:sp>
      <p:sp>
        <p:nvSpPr>
          <p:cNvPr id="3" name="Text Placeholder 2">
            <a:extLst>
              <a:ext uri="{FF2B5EF4-FFF2-40B4-BE49-F238E27FC236}">
                <a16:creationId xmlns:a16="http://schemas.microsoft.com/office/drawing/2014/main" id="{26F37ACD-A13A-436D-843D-D27E28414096}"/>
              </a:ext>
            </a:extLst>
          </p:cNvPr>
          <p:cNvSpPr>
            <a:spLocks noGrp="1"/>
          </p:cNvSpPr>
          <p:nvPr>
            <p:ph type="body" sz="quarter" idx="12"/>
          </p:nvPr>
        </p:nvSpPr>
        <p:spPr/>
        <p:txBody>
          <a:bodyPr>
            <a:normAutofit lnSpcReduction="10000"/>
          </a:bodyPr>
          <a:lstStyle/>
          <a:p>
            <a:r>
              <a:rPr lang="en-GB" dirty="0"/>
              <a:t>Individual Report Elements</a:t>
            </a:r>
          </a:p>
        </p:txBody>
      </p:sp>
      <p:sp>
        <p:nvSpPr>
          <p:cNvPr id="4" name="Slide Number Placeholder 3"/>
          <p:cNvSpPr>
            <a:spLocks noGrp="1"/>
          </p:cNvSpPr>
          <p:nvPr>
            <p:ph type="sldNum" sz="quarter" idx="4294967295"/>
          </p:nvPr>
        </p:nvSpPr>
        <p:spPr>
          <a:xfrm>
            <a:off x="8467725" y="6519863"/>
            <a:ext cx="676275" cy="338137"/>
          </a:xfrm>
          <a:prstGeom prst="rect">
            <a:avLst/>
          </a:prstGeom>
        </p:spPr>
        <p:txBody>
          <a:bodyPr/>
          <a:lstStyle/>
          <a:p>
            <a:fld id="{F52554E4-E8D6-4D0C-9F40-21B0BF80486F}" type="slidenum">
              <a:rPr lang="en-GB" smtClean="0"/>
              <a:pPr/>
              <a:t>6</a:t>
            </a:fld>
            <a:endParaRPr lang="en-GB" dirty="0"/>
          </a:p>
        </p:txBody>
      </p:sp>
      <p:sp>
        <p:nvSpPr>
          <p:cNvPr id="6" name="TextBox 5">
            <a:extLst>
              <a:ext uri="{FF2B5EF4-FFF2-40B4-BE49-F238E27FC236}">
                <a16:creationId xmlns:a16="http://schemas.microsoft.com/office/drawing/2014/main" id="{5107DECC-0E67-4353-8295-D480423AE251}"/>
              </a:ext>
            </a:extLst>
          </p:cNvPr>
          <p:cNvSpPr txBox="1"/>
          <p:nvPr/>
        </p:nvSpPr>
        <p:spPr>
          <a:xfrm>
            <a:off x="511277" y="1602658"/>
            <a:ext cx="8121445" cy="646331"/>
          </a:xfrm>
          <a:prstGeom prst="rect">
            <a:avLst/>
          </a:prstGeom>
          <a:solidFill>
            <a:srgbClr val="FFFF00"/>
          </a:solidFill>
          <a:ln>
            <a:solidFill>
              <a:schemeClr val="tx1"/>
            </a:solidFill>
          </a:ln>
        </p:spPr>
        <p:txBody>
          <a:bodyPr wrap="square" rtlCol="0">
            <a:spAutoFit/>
          </a:bodyPr>
          <a:lstStyle/>
          <a:p>
            <a:r>
              <a:rPr lang="en-GB" dirty="0"/>
              <a:t>You should provide a brief introduction to the report, to describe what the report is about, set the scene and state any assumptions made.</a:t>
            </a:r>
          </a:p>
        </p:txBody>
      </p:sp>
    </p:spTree>
    <p:extLst>
      <p:ext uri="{BB962C8B-B14F-4D97-AF65-F5344CB8AC3E}">
        <p14:creationId xmlns:p14="http://schemas.microsoft.com/office/powerpoint/2010/main" val="4231309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type="body" sz="quarter" idx="11"/>
          </p:nvPr>
        </p:nvSpPr>
        <p:spPr>
          <a:xfrm>
            <a:off x="985909" y="1144800"/>
            <a:ext cx="7959308" cy="4832919"/>
          </a:xfrm>
        </p:spPr>
        <p:txBody>
          <a:bodyPr/>
          <a:lstStyle/>
          <a:p>
            <a:pPr marL="457200" indent="-457200">
              <a:buFont typeface="+mj-lt"/>
              <a:buAutoNum type="arabicPeriod"/>
            </a:pPr>
            <a:r>
              <a:rPr lang="en-GB" dirty="0">
                <a:solidFill>
                  <a:schemeClr val="tx1">
                    <a:lumMod val="40000"/>
                    <a:lumOff val="60000"/>
                  </a:schemeClr>
                </a:solidFill>
              </a:rPr>
              <a:t>Introduction</a:t>
            </a:r>
          </a:p>
          <a:p>
            <a:pPr marL="457200" indent="-457200">
              <a:buFont typeface="+mj-lt"/>
              <a:buAutoNum type="arabicPeriod"/>
            </a:pPr>
            <a:r>
              <a:rPr lang="en-GB" dirty="0"/>
              <a:t>Problem situation and domain analysis </a:t>
            </a:r>
          </a:p>
          <a:p>
            <a:pPr marL="457200" indent="-457200">
              <a:buFont typeface="+mj-lt"/>
              <a:buAutoNum type="arabicPeriod"/>
            </a:pPr>
            <a:r>
              <a:rPr lang="en-GB" dirty="0">
                <a:solidFill>
                  <a:schemeClr val="tx1">
                    <a:lumMod val="40000"/>
                    <a:lumOff val="60000"/>
                  </a:schemeClr>
                </a:solidFill>
              </a:rPr>
              <a:t>Value proposition </a:t>
            </a:r>
          </a:p>
          <a:p>
            <a:pPr marL="457200" indent="-457200">
              <a:buFont typeface="+mj-lt"/>
              <a:buAutoNum type="arabicPeriod"/>
            </a:pPr>
            <a:r>
              <a:rPr lang="en-GB" dirty="0">
                <a:solidFill>
                  <a:schemeClr val="tx1">
                    <a:lumMod val="40000"/>
                    <a:lumOff val="60000"/>
                  </a:schemeClr>
                </a:solidFill>
              </a:rPr>
              <a:t>Business model </a:t>
            </a:r>
          </a:p>
          <a:p>
            <a:pPr marL="457200" indent="-457200">
              <a:buFont typeface="+mj-lt"/>
              <a:buAutoNum type="arabicPeriod"/>
            </a:pPr>
            <a:r>
              <a:rPr lang="en-GB" dirty="0">
                <a:solidFill>
                  <a:schemeClr val="tx1">
                    <a:lumMod val="40000"/>
                    <a:lumOff val="60000"/>
                  </a:schemeClr>
                </a:solidFill>
              </a:rPr>
              <a:t>Technical solution design </a:t>
            </a:r>
          </a:p>
          <a:p>
            <a:pPr marL="457200" indent="-457200">
              <a:buFont typeface="+mj-lt"/>
              <a:buAutoNum type="arabicPeriod"/>
            </a:pPr>
            <a:r>
              <a:rPr lang="en-GB" dirty="0">
                <a:solidFill>
                  <a:schemeClr val="tx1">
                    <a:lumMod val="40000"/>
                    <a:lumOff val="60000"/>
                  </a:schemeClr>
                </a:solidFill>
              </a:rPr>
              <a:t>Feasibility demonstration/analysis </a:t>
            </a:r>
          </a:p>
          <a:p>
            <a:pPr marL="457200" indent="-457200">
              <a:buFont typeface="+mj-lt"/>
              <a:buAutoNum type="arabicPeriod"/>
            </a:pPr>
            <a:r>
              <a:rPr lang="en-GB" dirty="0">
                <a:solidFill>
                  <a:schemeClr val="tx1">
                    <a:lumMod val="40000"/>
                    <a:lumOff val="60000"/>
                  </a:schemeClr>
                </a:solidFill>
              </a:rPr>
              <a:t>Professional and ethical issues</a:t>
            </a:r>
          </a:p>
          <a:p>
            <a:pPr marL="457200" indent="-457200">
              <a:buFont typeface="+mj-lt"/>
              <a:buAutoNum type="arabicPeriod"/>
            </a:pPr>
            <a:r>
              <a:rPr lang="en-GB" dirty="0">
                <a:solidFill>
                  <a:schemeClr val="tx1">
                    <a:lumMod val="40000"/>
                    <a:lumOff val="60000"/>
                  </a:schemeClr>
                </a:solidFill>
              </a:rPr>
              <a:t>Critical evaluation</a:t>
            </a:r>
          </a:p>
          <a:p>
            <a:pPr marL="457200" indent="-457200">
              <a:buFont typeface="+mj-lt"/>
              <a:buAutoNum type="arabicPeriod"/>
            </a:pPr>
            <a:r>
              <a:rPr lang="en-GB" dirty="0">
                <a:solidFill>
                  <a:schemeClr val="tx1">
                    <a:lumMod val="40000"/>
                    <a:lumOff val="60000"/>
                  </a:schemeClr>
                </a:solidFill>
              </a:rPr>
              <a:t>Conclusion</a:t>
            </a:r>
          </a:p>
          <a:p>
            <a:pPr marL="0" indent="0">
              <a:buNone/>
            </a:pPr>
            <a:r>
              <a:rPr lang="en-GB" dirty="0">
                <a:solidFill>
                  <a:schemeClr val="tx1">
                    <a:lumMod val="40000"/>
                    <a:lumOff val="60000"/>
                  </a:schemeClr>
                </a:solidFill>
              </a:rPr>
              <a:t>References</a:t>
            </a:r>
          </a:p>
        </p:txBody>
      </p:sp>
      <p:sp>
        <p:nvSpPr>
          <p:cNvPr id="3" name="Text Placeholder 2">
            <a:extLst>
              <a:ext uri="{FF2B5EF4-FFF2-40B4-BE49-F238E27FC236}">
                <a16:creationId xmlns:a16="http://schemas.microsoft.com/office/drawing/2014/main" id="{26F37ACD-A13A-436D-843D-D27E28414096}"/>
              </a:ext>
            </a:extLst>
          </p:cNvPr>
          <p:cNvSpPr>
            <a:spLocks noGrp="1"/>
          </p:cNvSpPr>
          <p:nvPr>
            <p:ph type="body" sz="quarter" idx="12"/>
          </p:nvPr>
        </p:nvSpPr>
        <p:spPr/>
        <p:txBody>
          <a:bodyPr>
            <a:normAutofit lnSpcReduction="10000"/>
          </a:bodyPr>
          <a:lstStyle/>
          <a:p>
            <a:r>
              <a:rPr lang="en-GB" dirty="0"/>
              <a:t>Individual Report Elements</a:t>
            </a:r>
          </a:p>
        </p:txBody>
      </p:sp>
      <p:sp>
        <p:nvSpPr>
          <p:cNvPr id="4" name="Slide Number Placeholder 3"/>
          <p:cNvSpPr>
            <a:spLocks noGrp="1"/>
          </p:cNvSpPr>
          <p:nvPr>
            <p:ph type="sldNum" sz="quarter" idx="4294967295"/>
          </p:nvPr>
        </p:nvSpPr>
        <p:spPr>
          <a:xfrm>
            <a:off x="8467725" y="6519863"/>
            <a:ext cx="676275" cy="338137"/>
          </a:xfrm>
          <a:prstGeom prst="rect">
            <a:avLst/>
          </a:prstGeom>
        </p:spPr>
        <p:txBody>
          <a:bodyPr/>
          <a:lstStyle/>
          <a:p>
            <a:fld id="{F52554E4-E8D6-4D0C-9F40-21B0BF80486F}" type="slidenum">
              <a:rPr lang="en-GB" smtClean="0"/>
              <a:pPr/>
              <a:t>7</a:t>
            </a:fld>
            <a:endParaRPr lang="en-GB" dirty="0"/>
          </a:p>
        </p:txBody>
      </p:sp>
      <p:sp>
        <p:nvSpPr>
          <p:cNvPr id="6" name="TextBox 5">
            <a:extLst>
              <a:ext uri="{FF2B5EF4-FFF2-40B4-BE49-F238E27FC236}">
                <a16:creationId xmlns:a16="http://schemas.microsoft.com/office/drawing/2014/main" id="{CD5EC2A5-6342-4D90-A886-65EE6835CDFC}"/>
              </a:ext>
            </a:extLst>
          </p:cNvPr>
          <p:cNvSpPr txBox="1"/>
          <p:nvPr/>
        </p:nvSpPr>
        <p:spPr>
          <a:xfrm>
            <a:off x="442451" y="2163097"/>
            <a:ext cx="8121445" cy="923330"/>
          </a:xfrm>
          <a:prstGeom prst="rect">
            <a:avLst/>
          </a:prstGeom>
          <a:solidFill>
            <a:srgbClr val="FFFF00"/>
          </a:solidFill>
          <a:ln>
            <a:solidFill>
              <a:schemeClr val="tx1"/>
            </a:solidFill>
          </a:ln>
        </p:spPr>
        <p:txBody>
          <a:bodyPr wrap="square" rtlCol="0">
            <a:spAutoFit/>
          </a:bodyPr>
          <a:lstStyle/>
          <a:p>
            <a:r>
              <a:rPr lang="en-GB" dirty="0"/>
              <a:t>You should provide the analysis of the problem situation to be addressed to identify the scope and focus, and carry out the domain analysis, e.g., stakeholder analysis, organisational analysis, strategy analysis, etc., as appropriate.</a:t>
            </a:r>
          </a:p>
        </p:txBody>
      </p:sp>
    </p:spTree>
    <p:extLst>
      <p:ext uri="{BB962C8B-B14F-4D97-AF65-F5344CB8AC3E}">
        <p14:creationId xmlns:p14="http://schemas.microsoft.com/office/powerpoint/2010/main" val="36754070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type="body" sz="quarter" idx="11"/>
          </p:nvPr>
        </p:nvSpPr>
        <p:spPr>
          <a:xfrm>
            <a:off x="985909" y="1144800"/>
            <a:ext cx="7959308" cy="4832919"/>
          </a:xfrm>
        </p:spPr>
        <p:txBody>
          <a:bodyPr/>
          <a:lstStyle/>
          <a:p>
            <a:pPr marL="457200" indent="-457200">
              <a:buFont typeface="+mj-lt"/>
              <a:buAutoNum type="arabicPeriod"/>
            </a:pPr>
            <a:r>
              <a:rPr lang="en-GB" dirty="0">
                <a:solidFill>
                  <a:schemeClr val="tx1">
                    <a:lumMod val="40000"/>
                    <a:lumOff val="60000"/>
                  </a:schemeClr>
                </a:solidFill>
              </a:rPr>
              <a:t>Introduction</a:t>
            </a:r>
          </a:p>
          <a:p>
            <a:pPr marL="457200" indent="-457200">
              <a:buFont typeface="+mj-lt"/>
              <a:buAutoNum type="arabicPeriod"/>
            </a:pPr>
            <a:r>
              <a:rPr lang="en-GB" dirty="0">
                <a:solidFill>
                  <a:schemeClr val="tx1">
                    <a:lumMod val="40000"/>
                    <a:lumOff val="60000"/>
                  </a:schemeClr>
                </a:solidFill>
              </a:rPr>
              <a:t>Problem situation and domain analysis </a:t>
            </a:r>
          </a:p>
          <a:p>
            <a:pPr marL="457200" indent="-457200">
              <a:buFont typeface="+mj-lt"/>
              <a:buAutoNum type="arabicPeriod"/>
            </a:pPr>
            <a:r>
              <a:rPr lang="en-GB" dirty="0"/>
              <a:t>Value proposition </a:t>
            </a:r>
          </a:p>
          <a:p>
            <a:pPr marL="457200" indent="-457200">
              <a:buFont typeface="+mj-lt"/>
              <a:buAutoNum type="arabicPeriod"/>
            </a:pPr>
            <a:r>
              <a:rPr lang="en-GB" dirty="0">
                <a:solidFill>
                  <a:schemeClr val="tx1">
                    <a:lumMod val="40000"/>
                    <a:lumOff val="60000"/>
                  </a:schemeClr>
                </a:solidFill>
              </a:rPr>
              <a:t>Business model </a:t>
            </a:r>
          </a:p>
          <a:p>
            <a:pPr marL="457200" indent="-457200">
              <a:buFont typeface="+mj-lt"/>
              <a:buAutoNum type="arabicPeriod"/>
            </a:pPr>
            <a:r>
              <a:rPr lang="en-GB" dirty="0">
                <a:solidFill>
                  <a:schemeClr val="tx1">
                    <a:lumMod val="40000"/>
                    <a:lumOff val="60000"/>
                  </a:schemeClr>
                </a:solidFill>
              </a:rPr>
              <a:t>Technical solution design </a:t>
            </a:r>
          </a:p>
          <a:p>
            <a:pPr marL="457200" indent="-457200">
              <a:buFont typeface="+mj-lt"/>
              <a:buAutoNum type="arabicPeriod"/>
            </a:pPr>
            <a:r>
              <a:rPr lang="en-GB" dirty="0">
                <a:solidFill>
                  <a:schemeClr val="tx1">
                    <a:lumMod val="40000"/>
                    <a:lumOff val="60000"/>
                  </a:schemeClr>
                </a:solidFill>
              </a:rPr>
              <a:t>Feasibility demonstration/analysis </a:t>
            </a:r>
          </a:p>
          <a:p>
            <a:pPr marL="457200" indent="-457200">
              <a:buFont typeface="+mj-lt"/>
              <a:buAutoNum type="arabicPeriod"/>
            </a:pPr>
            <a:r>
              <a:rPr lang="en-GB" dirty="0">
                <a:solidFill>
                  <a:schemeClr val="tx1">
                    <a:lumMod val="40000"/>
                    <a:lumOff val="60000"/>
                  </a:schemeClr>
                </a:solidFill>
              </a:rPr>
              <a:t>Professional and ethical issues</a:t>
            </a:r>
          </a:p>
          <a:p>
            <a:pPr marL="457200" indent="-457200">
              <a:buFont typeface="+mj-lt"/>
              <a:buAutoNum type="arabicPeriod"/>
            </a:pPr>
            <a:r>
              <a:rPr lang="en-GB" dirty="0">
                <a:solidFill>
                  <a:schemeClr val="tx1">
                    <a:lumMod val="40000"/>
                    <a:lumOff val="60000"/>
                  </a:schemeClr>
                </a:solidFill>
              </a:rPr>
              <a:t>Critical evaluation </a:t>
            </a:r>
          </a:p>
          <a:p>
            <a:pPr marL="457200" indent="-457200">
              <a:buFont typeface="+mj-lt"/>
              <a:buAutoNum type="arabicPeriod"/>
            </a:pPr>
            <a:r>
              <a:rPr lang="en-GB" dirty="0">
                <a:solidFill>
                  <a:schemeClr val="tx1">
                    <a:lumMod val="40000"/>
                    <a:lumOff val="60000"/>
                  </a:schemeClr>
                </a:solidFill>
              </a:rPr>
              <a:t>Conclusion</a:t>
            </a:r>
          </a:p>
          <a:p>
            <a:pPr marL="0" indent="0">
              <a:buNone/>
            </a:pPr>
            <a:r>
              <a:rPr lang="en-GB" dirty="0">
                <a:solidFill>
                  <a:schemeClr val="tx1">
                    <a:lumMod val="40000"/>
                    <a:lumOff val="60000"/>
                  </a:schemeClr>
                </a:solidFill>
              </a:rPr>
              <a:t>References</a:t>
            </a:r>
          </a:p>
        </p:txBody>
      </p:sp>
      <p:sp>
        <p:nvSpPr>
          <p:cNvPr id="3" name="Text Placeholder 2">
            <a:extLst>
              <a:ext uri="{FF2B5EF4-FFF2-40B4-BE49-F238E27FC236}">
                <a16:creationId xmlns:a16="http://schemas.microsoft.com/office/drawing/2014/main" id="{26F37ACD-A13A-436D-843D-D27E28414096}"/>
              </a:ext>
            </a:extLst>
          </p:cNvPr>
          <p:cNvSpPr>
            <a:spLocks noGrp="1"/>
          </p:cNvSpPr>
          <p:nvPr>
            <p:ph type="body" sz="quarter" idx="12"/>
          </p:nvPr>
        </p:nvSpPr>
        <p:spPr/>
        <p:txBody>
          <a:bodyPr>
            <a:normAutofit lnSpcReduction="10000"/>
          </a:bodyPr>
          <a:lstStyle/>
          <a:p>
            <a:r>
              <a:rPr lang="en-GB" dirty="0"/>
              <a:t>Individual Report Elements</a:t>
            </a:r>
          </a:p>
        </p:txBody>
      </p:sp>
      <p:sp>
        <p:nvSpPr>
          <p:cNvPr id="4" name="Slide Number Placeholder 3"/>
          <p:cNvSpPr>
            <a:spLocks noGrp="1"/>
          </p:cNvSpPr>
          <p:nvPr>
            <p:ph type="sldNum" sz="quarter" idx="4294967295"/>
          </p:nvPr>
        </p:nvSpPr>
        <p:spPr>
          <a:xfrm>
            <a:off x="8467725" y="6519863"/>
            <a:ext cx="676275" cy="338137"/>
          </a:xfrm>
          <a:prstGeom prst="rect">
            <a:avLst/>
          </a:prstGeom>
        </p:spPr>
        <p:txBody>
          <a:bodyPr/>
          <a:lstStyle/>
          <a:p>
            <a:fld id="{F52554E4-E8D6-4D0C-9F40-21B0BF80486F}" type="slidenum">
              <a:rPr lang="en-GB" smtClean="0"/>
              <a:pPr/>
              <a:t>8</a:t>
            </a:fld>
            <a:endParaRPr lang="en-GB" dirty="0"/>
          </a:p>
        </p:txBody>
      </p:sp>
      <p:sp>
        <p:nvSpPr>
          <p:cNvPr id="8" name="TextBox 7">
            <a:extLst>
              <a:ext uri="{FF2B5EF4-FFF2-40B4-BE49-F238E27FC236}">
                <a16:creationId xmlns:a16="http://schemas.microsoft.com/office/drawing/2014/main" id="{CDD7A6C2-58B9-41EB-9F61-32E439672C9E}"/>
              </a:ext>
            </a:extLst>
          </p:cNvPr>
          <p:cNvSpPr txBox="1"/>
          <p:nvPr/>
        </p:nvSpPr>
        <p:spPr>
          <a:xfrm>
            <a:off x="442451" y="2624762"/>
            <a:ext cx="8121445" cy="646331"/>
          </a:xfrm>
          <a:prstGeom prst="rect">
            <a:avLst/>
          </a:prstGeom>
          <a:solidFill>
            <a:srgbClr val="FFFF00"/>
          </a:solidFill>
          <a:ln>
            <a:solidFill>
              <a:schemeClr val="tx1"/>
            </a:solidFill>
          </a:ln>
        </p:spPr>
        <p:txBody>
          <a:bodyPr wrap="square" rtlCol="0">
            <a:spAutoFit/>
          </a:bodyPr>
          <a:lstStyle/>
          <a:p>
            <a:r>
              <a:rPr lang="en-GB" dirty="0"/>
              <a:t>You should provide the value proposition, making clear the stakeholder(s) for whom the value(s) is(are) generated by the proposed solution.</a:t>
            </a:r>
          </a:p>
        </p:txBody>
      </p:sp>
    </p:spTree>
    <p:extLst>
      <p:ext uri="{BB962C8B-B14F-4D97-AF65-F5344CB8AC3E}">
        <p14:creationId xmlns:p14="http://schemas.microsoft.com/office/powerpoint/2010/main" val="3911918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type="body" sz="quarter" idx="11"/>
          </p:nvPr>
        </p:nvSpPr>
        <p:spPr>
          <a:xfrm>
            <a:off x="985909" y="1144800"/>
            <a:ext cx="7959308" cy="4832919"/>
          </a:xfrm>
        </p:spPr>
        <p:txBody>
          <a:bodyPr/>
          <a:lstStyle/>
          <a:p>
            <a:pPr marL="457200" indent="-457200">
              <a:buFont typeface="+mj-lt"/>
              <a:buAutoNum type="arabicPeriod"/>
            </a:pPr>
            <a:r>
              <a:rPr lang="en-GB" dirty="0">
                <a:solidFill>
                  <a:schemeClr val="tx1">
                    <a:lumMod val="40000"/>
                    <a:lumOff val="60000"/>
                  </a:schemeClr>
                </a:solidFill>
              </a:rPr>
              <a:t>Introduction</a:t>
            </a:r>
          </a:p>
          <a:p>
            <a:pPr marL="457200" indent="-457200">
              <a:buFont typeface="+mj-lt"/>
              <a:buAutoNum type="arabicPeriod"/>
            </a:pPr>
            <a:r>
              <a:rPr lang="en-GB" dirty="0">
                <a:solidFill>
                  <a:schemeClr val="tx1">
                    <a:lumMod val="40000"/>
                    <a:lumOff val="60000"/>
                  </a:schemeClr>
                </a:solidFill>
              </a:rPr>
              <a:t>Problem situation and domain analysis </a:t>
            </a:r>
          </a:p>
          <a:p>
            <a:pPr marL="457200" indent="-457200">
              <a:buFont typeface="+mj-lt"/>
              <a:buAutoNum type="arabicPeriod"/>
            </a:pPr>
            <a:r>
              <a:rPr lang="en-GB" dirty="0">
                <a:solidFill>
                  <a:schemeClr val="tx1">
                    <a:lumMod val="40000"/>
                    <a:lumOff val="60000"/>
                  </a:schemeClr>
                </a:solidFill>
              </a:rPr>
              <a:t>Value proposition </a:t>
            </a:r>
          </a:p>
          <a:p>
            <a:pPr marL="457200" indent="-457200">
              <a:buFont typeface="+mj-lt"/>
              <a:buAutoNum type="arabicPeriod"/>
            </a:pPr>
            <a:r>
              <a:rPr lang="en-GB" dirty="0"/>
              <a:t>Business model </a:t>
            </a:r>
          </a:p>
          <a:p>
            <a:pPr marL="457200" indent="-457200">
              <a:buFont typeface="+mj-lt"/>
              <a:buAutoNum type="arabicPeriod"/>
            </a:pPr>
            <a:r>
              <a:rPr lang="en-GB" dirty="0">
                <a:solidFill>
                  <a:schemeClr val="tx1">
                    <a:lumMod val="40000"/>
                    <a:lumOff val="60000"/>
                  </a:schemeClr>
                </a:solidFill>
              </a:rPr>
              <a:t>Technical solution design </a:t>
            </a:r>
          </a:p>
          <a:p>
            <a:pPr marL="457200" indent="-457200">
              <a:buFont typeface="+mj-lt"/>
              <a:buAutoNum type="arabicPeriod"/>
            </a:pPr>
            <a:r>
              <a:rPr lang="en-GB" dirty="0">
                <a:solidFill>
                  <a:schemeClr val="tx1">
                    <a:lumMod val="40000"/>
                    <a:lumOff val="60000"/>
                  </a:schemeClr>
                </a:solidFill>
              </a:rPr>
              <a:t>Feasibility demonstration/analysis </a:t>
            </a:r>
          </a:p>
          <a:p>
            <a:pPr marL="457200" indent="-457200">
              <a:buFont typeface="+mj-lt"/>
              <a:buAutoNum type="arabicPeriod"/>
            </a:pPr>
            <a:r>
              <a:rPr lang="en-GB" dirty="0">
                <a:solidFill>
                  <a:schemeClr val="tx1">
                    <a:lumMod val="40000"/>
                    <a:lumOff val="60000"/>
                  </a:schemeClr>
                </a:solidFill>
              </a:rPr>
              <a:t>Professional and ethical issues</a:t>
            </a:r>
          </a:p>
          <a:p>
            <a:pPr marL="457200" indent="-457200">
              <a:buFont typeface="+mj-lt"/>
              <a:buAutoNum type="arabicPeriod"/>
            </a:pPr>
            <a:r>
              <a:rPr lang="en-GB" dirty="0">
                <a:solidFill>
                  <a:schemeClr val="tx1">
                    <a:lumMod val="40000"/>
                    <a:lumOff val="60000"/>
                  </a:schemeClr>
                </a:solidFill>
              </a:rPr>
              <a:t>Critical evaluation </a:t>
            </a:r>
          </a:p>
          <a:p>
            <a:pPr marL="457200" indent="-457200">
              <a:buFont typeface="+mj-lt"/>
              <a:buAutoNum type="arabicPeriod"/>
            </a:pPr>
            <a:r>
              <a:rPr lang="en-GB" dirty="0">
                <a:solidFill>
                  <a:schemeClr val="tx1">
                    <a:lumMod val="40000"/>
                    <a:lumOff val="60000"/>
                  </a:schemeClr>
                </a:solidFill>
              </a:rPr>
              <a:t>Conclusion</a:t>
            </a:r>
          </a:p>
          <a:p>
            <a:pPr marL="0" indent="0">
              <a:buNone/>
            </a:pPr>
            <a:r>
              <a:rPr lang="en-GB" dirty="0">
                <a:solidFill>
                  <a:schemeClr val="tx1">
                    <a:lumMod val="40000"/>
                    <a:lumOff val="60000"/>
                  </a:schemeClr>
                </a:solidFill>
              </a:rPr>
              <a:t>References</a:t>
            </a:r>
          </a:p>
        </p:txBody>
      </p:sp>
      <p:sp>
        <p:nvSpPr>
          <p:cNvPr id="3" name="Text Placeholder 2">
            <a:extLst>
              <a:ext uri="{FF2B5EF4-FFF2-40B4-BE49-F238E27FC236}">
                <a16:creationId xmlns:a16="http://schemas.microsoft.com/office/drawing/2014/main" id="{26F37ACD-A13A-436D-843D-D27E28414096}"/>
              </a:ext>
            </a:extLst>
          </p:cNvPr>
          <p:cNvSpPr>
            <a:spLocks noGrp="1"/>
          </p:cNvSpPr>
          <p:nvPr>
            <p:ph type="body" sz="quarter" idx="12"/>
          </p:nvPr>
        </p:nvSpPr>
        <p:spPr/>
        <p:txBody>
          <a:bodyPr>
            <a:normAutofit lnSpcReduction="10000"/>
          </a:bodyPr>
          <a:lstStyle/>
          <a:p>
            <a:r>
              <a:rPr lang="en-GB" dirty="0"/>
              <a:t>Individual Report Elements</a:t>
            </a:r>
          </a:p>
        </p:txBody>
      </p:sp>
      <p:sp>
        <p:nvSpPr>
          <p:cNvPr id="4" name="Slide Number Placeholder 3"/>
          <p:cNvSpPr>
            <a:spLocks noGrp="1"/>
          </p:cNvSpPr>
          <p:nvPr>
            <p:ph type="sldNum" sz="quarter" idx="4294967295"/>
          </p:nvPr>
        </p:nvSpPr>
        <p:spPr>
          <a:xfrm>
            <a:off x="8467725" y="6519863"/>
            <a:ext cx="676275" cy="338137"/>
          </a:xfrm>
          <a:prstGeom prst="rect">
            <a:avLst/>
          </a:prstGeom>
        </p:spPr>
        <p:txBody>
          <a:bodyPr/>
          <a:lstStyle/>
          <a:p>
            <a:fld id="{F52554E4-E8D6-4D0C-9F40-21B0BF80486F}" type="slidenum">
              <a:rPr lang="en-GB" smtClean="0"/>
              <a:pPr/>
              <a:t>9</a:t>
            </a:fld>
            <a:endParaRPr lang="en-GB" dirty="0"/>
          </a:p>
        </p:txBody>
      </p:sp>
      <p:sp>
        <p:nvSpPr>
          <p:cNvPr id="6" name="TextBox 5">
            <a:extLst>
              <a:ext uri="{FF2B5EF4-FFF2-40B4-BE49-F238E27FC236}">
                <a16:creationId xmlns:a16="http://schemas.microsoft.com/office/drawing/2014/main" id="{9A2FDD08-DE96-4F3D-A492-BAF805D3E1DA}"/>
              </a:ext>
            </a:extLst>
          </p:cNvPr>
          <p:cNvSpPr txBox="1"/>
          <p:nvPr/>
        </p:nvSpPr>
        <p:spPr>
          <a:xfrm>
            <a:off x="442451" y="3008221"/>
            <a:ext cx="8121445" cy="646331"/>
          </a:xfrm>
          <a:prstGeom prst="rect">
            <a:avLst/>
          </a:prstGeom>
          <a:solidFill>
            <a:srgbClr val="FFFF00"/>
          </a:solidFill>
          <a:ln>
            <a:solidFill>
              <a:schemeClr val="tx1"/>
            </a:solidFill>
          </a:ln>
        </p:spPr>
        <p:txBody>
          <a:bodyPr wrap="square" rtlCol="0">
            <a:spAutoFit/>
          </a:bodyPr>
          <a:lstStyle/>
          <a:p>
            <a:r>
              <a:rPr lang="en-GB" dirty="0"/>
              <a:t>You should develop a business model that will support your proposed solution, e.g., by using the Business Model Canvas.</a:t>
            </a:r>
          </a:p>
        </p:txBody>
      </p:sp>
    </p:spTree>
    <p:extLst>
      <p:ext uri="{BB962C8B-B14F-4D97-AF65-F5344CB8AC3E}">
        <p14:creationId xmlns:p14="http://schemas.microsoft.com/office/powerpoint/2010/main" val="3259073334"/>
      </p:ext>
    </p:extLst>
  </p:cSld>
  <p:clrMapOvr>
    <a:masterClrMapping/>
  </p:clrMapOvr>
</p:sld>
</file>

<file path=ppt/theme/theme1.xml><?xml version="1.0" encoding="utf-8"?>
<a:theme xmlns:a="http://schemas.openxmlformats.org/drawingml/2006/main" name="Office Theme">
  <a:themeElements>
    <a:clrScheme name="Henley Business School">
      <a:dk1>
        <a:srgbClr val="1E3582"/>
      </a:dk1>
      <a:lt1>
        <a:srgbClr val="FFFFFF"/>
      </a:lt1>
      <a:dk2>
        <a:srgbClr val="162761"/>
      </a:dk2>
      <a:lt2>
        <a:srgbClr val="FFCE00"/>
      </a:lt2>
      <a:accent1>
        <a:srgbClr val="1E3582"/>
      </a:accent1>
      <a:accent2>
        <a:srgbClr val="8DA1E4"/>
      </a:accent2>
      <a:accent3>
        <a:srgbClr val="FFCE00"/>
      </a:accent3>
      <a:accent4>
        <a:srgbClr val="B81178"/>
      </a:accent4>
      <a:accent5>
        <a:srgbClr val="00A888"/>
      </a:accent5>
      <a:accent6>
        <a:srgbClr val="F39200"/>
      </a:accent6>
      <a:hlink>
        <a:srgbClr val="1E3582"/>
      </a:hlink>
      <a:folHlink>
        <a:srgbClr val="85765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15D50BB8-A069-0B41-A54D-46D4F87BC4ED}" vid="{5E09C54B-37E9-0246-88F0-1F7BE14734C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Henley_PowerPoint_graphics</Template>
  <TotalTime>783</TotalTime>
  <Words>1211</Words>
  <Application>Microsoft Office PowerPoint</Application>
  <PresentationFormat>On-screen Show (4:3)</PresentationFormat>
  <Paragraphs>197</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PowerPoint Presentation</vt:lpstr>
      <vt:lpstr>PowerPoint Presentation</vt:lpstr>
      <vt:lpstr>Big Data in Business:  coursework team project topics 2021/22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Keiichi Nakata</dc:creator>
  <cp:lastModifiedBy>Keiichi Nakata</cp:lastModifiedBy>
  <cp:revision>219</cp:revision>
  <cp:lastPrinted>2017-10-10T18:09:05Z</cp:lastPrinted>
  <dcterms:created xsi:type="dcterms:W3CDTF">2019-01-09T13:26:43Z</dcterms:created>
  <dcterms:modified xsi:type="dcterms:W3CDTF">2022-03-22T12:34:04Z</dcterms:modified>
</cp:coreProperties>
</file>