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A3741C-F775-415E-91EA-8E617C5E2FED}" v="297" dt="2022-05-05T08:06:15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 Chihota" userId="162b1a5f-7751-44ab-8322-ba154f8ade4e" providerId="ADAL" clId="{BEA3741C-F775-415E-91EA-8E617C5E2FED}"/>
    <pc:docChg chg="undo custSel addSld delSld modSld">
      <pc:chgData name="Clement Chihota" userId="162b1a5f-7751-44ab-8322-ba154f8ade4e" providerId="ADAL" clId="{BEA3741C-F775-415E-91EA-8E617C5E2FED}" dt="2022-05-12T02:31:17.633" v="10857" actId="13926"/>
      <pc:docMkLst>
        <pc:docMk/>
      </pc:docMkLst>
      <pc:sldChg chg="modSp mod">
        <pc:chgData name="Clement Chihota" userId="162b1a5f-7751-44ab-8322-ba154f8ade4e" providerId="ADAL" clId="{BEA3741C-F775-415E-91EA-8E617C5E2FED}" dt="2022-05-05T04:42:36.617" v="18" actId="6549"/>
        <pc:sldMkLst>
          <pc:docMk/>
          <pc:sldMk cId="634502016" sldId="256"/>
        </pc:sldMkLst>
        <pc:spChg chg="mod">
          <ac:chgData name="Clement Chihota" userId="162b1a5f-7751-44ab-8322-ba154f8ade4e" providerId="ADAL" clId="{BEA3741C-F775-415E-91EA-8E617C5E2FED}" dt="2022-05-05T04:42:09.982" v="2" actId="20577"/>
          <ac:spMkLst>
            <pc:docMk/>
            <pc:sldMk cId="634502016" sldId="256"/>
            <ac:spMk id="2" creationId="{8B5128DF-261B-40D8-A7A9-61B1BD6DAA84}"/>
          </ac:spMkLst>
        </pc:spChg>
        <pc:spChg chg="mod">
          <ac:chgData name="Clement Chihota" userId="162b1a5f-7751-44ab-8322-ba154f8ade4e" providerId="ADAL" clId="{BEA3741C-F775-415E-91EA-8E617C5E2FED}" dt="2022-05-05T04:42:36.617" v="18" actId="6549"/>
          <ac:spMkLst>
            <pc:docMk/>
            <pc:sldMk cId="634502016" sldId="256"/>
            <ac:spMk id="3" creationId="{274FFDCD-727C-4086-A3EB-C6021F4D39B0}"/>
          </ac:spMkLst>
        </pc:spChg>
      </pc:sldChg>
      <pc:sldChg chg="modSp">
        <pc:chgData name="Clement Chihota" userId="162b1a5f-7751-44ab-8322-ba154f8ade4e" providerId="ADAL" clId="{BEA3741C-F775-415E-91EA-8E617C5E2FED}" dt="2022-05-05T08:06:15.637" v="895" actId="20577"/>
        <pc:sldMkLst>
          <pc:docMk/>
          <pc:sldMk cId="4204875488" sldId="257"/>
        </pc:sldMkLst>
        <pc:graphicFrameChg chg="mod">
          <ac:chgData name="Clement Chihota" userId="162b1a5f-7751-44ab-8322-ba154f8ade4e" providerId="ADAL" clId="{BEA3741C-F775-415E-91EA-8E617C5E2FED}" dt="2022-05-05T08:06:15.637" v="895" actId="20577"/>
          <ac:graphicFrameMkLst>
            <pc:docMk/>
            <pc:sldMk cId="4204875488" sldId="257"/>
            <ac:graphicFrameMk id="5" creationId="{C24CC215-F640-4BDA-A618-1B5DE9713B25}"/>
          </ac:graphicFrameMkLst>
        </pc:graphicFrameChg>
      </pc:sldChg>
      <pc:sldChg chg="modSp mod">
        <pc:chgData name="Clement Chihota" userId="162b1a5f-7751-44ab-8322-ba154f8ade4e" providerId="ADAL" clId="{BEA3741C-F775-415E-91EA-8E617C5E2FED}" dt="2022-05-05T08:23:47.866" v="1874" actId="20577"/>
        <pc:sldMkLst>
          <pc:docMk/>
          <pc:sldMk cId="4054072304" sldId="258"/>
        </pc:sldMkLst>
        <pc:spChg chg="mod">
          <ac:chgData name="Clement Chihota" userId="162b1a5f-7751-44ab-8322-ba154f8ade4e" providerId="ADAL" clId="{BEA3741C-F775-415E-91EA-8E617C5E2FED}" dt="2022-05-05T08:23:47.866" v="1874" actId="20577"/>
          <ac:spMkLst>
            <pc:docMk/>
            <pc:sldMk cId="4054072304" sldId="258"/>
            <ac:spMk id="3" creationId="{2B2AFE57-7675-4357-BC09-E0A5C9CCF28E}"/>
          </ac:spMkLst>
        </pc:spChg>
        <pc:spChg chg="mod">
          <ac:chgData name="Clement Chihota" userId="162b1a5f-7751-44ab-8322-ba154f8ade4e" providerId="ADAL" clId="{BEA3741C-F775-415E-91EA-8E617C5E2FED}" dt="2022-05-05T08:06:33.209" v="921" actId="6549"/>
          <ac:spMkLst>
            <pc:docMk/>
            <pc:sldMk cId="4054072304" sldId="258"/>
            <ac:spMk id="5" creationId="{7F2E4D6D-EA7E-4D44-9D48-A998FCD95086}"/>
          </ac:spMkLst>
        </pc:spChg>
      </pc:sldChg>
      <pc:sldChg chg="modSp mod">
        <pc:chgData name="Clement Chihota" userId="162b1a5f-7751-44ab-8322-ba154f8ade4e" providerId="ADAL" clId="{BEA3741C-F775-415E-91EA-8E617C5E2FED}" dt="2022-05-12T00:04:39.090" v="10731" actId="6549"/>
        <pc:sldMkLst>
          <pc:docMk/>
          <pc:sldMk cId="1216415171" sldId="259"/>
        </pc:sldMkLst>
        <pc:spChg chg="mod">
          <ac:chgData name="Clement Chihota" userId="162b1a5f-7751-44ab-8322-ba154f8ade4e" providerId="ADAL" clId="{BEA3741C-F775-415E-91EA-8E617C5E2FED}" dt="2022-05-05T08:21:55.825" v="1807" actId="6549"/>
          <ac:spMkLst>
            <pc:docMk/>
            <pc:sldMk cId="1216415171" sldId="259"/>
            <ac:spMk id="2" creationId="{0C73B109-5B73-4642-8820-AF47D838BF91}"/>
          </ac:spMkLst>
        </pc:spChg>
        <pc:spChg chg="mod">
          <ac:chgData name="Clement Chihota" userId="162b1a5f-7751-44ab-8322-ba154f8ade4e" providerId="ADAL" clId="{BEA3741C-F775-415E-91EA-8E617C5E2FED}" dt="2022-05-12T00:04:39.090" v="10731" actId="6549"/>
          <ac:spMkLst>
            <pc:docMk/>
            <pc:sldMk cId="1216415171" sldId="259"/>
            <ac:spMk id="3" creationId="{5F588CDD-2552-49C7-B32E-CE1DF361864A}"/>
          </ac:spMkLst>
        </pc:spChg>
      </pc:sldChg>
      <pc:sldChg chg="modSp mod">
        <pc:chgData name="Clement Chihota" userId="162b1a5f-7751-44ab-8322-ba154f8ade4e" providerId="ADAL" clId="{BEA3741C-F775-415E-91EA-8E617C5E2FED}" dt="2022-05-05T08:47:40.728" v="3637" actId="20577"/>
        <pc:sldMkLst>
          <pc:docMk/>
          <pc:sldMk cId="757628241" sldId="260"/>
        </pc:sldMkLst>
        <pc:spChg chg="mod">
          <ac:chgData name="Clement Chihota" userId="162b1a5f-7751-44ab-8322-ba154f8ade4e" providerId="ADAL" clId="{BEA3741C-F775-415E-91EA-8E617C5E2FED}" dt="2022-05-05T08:33:45.424" v="2449" actId="6549"/>
          <ac:spMkLst>
            <pc:docMk/>
            <pc:sldMk cId="757628241" sldId="260"/>
            <ac:spMk id="2" creationId="{BA9FB743-C476-4AC7-AF05-F129632E595B}"/>
          </ac:spMkLst>
        </pc:spChg>
        <pc:spChg chg="mod">
          <ac:chgData name="Clement Chihota" userId="162b1a5f-7751-44ab-8322-ba154f8ade4e" providerId="ADAL" clId="{BEA3741C-F775-415E-91EA-8E617C5E2FED}" dt="2022-05-05T08:47:40.728" v="3637" actId="20577"/>
          <ac:spMkLst>
            <pc:docMk/>
            <pc:sldMk cId="757628241" sldId="260"/>
            <ac:spMk id="3" creationId="{9EF6FEFE-B5CF-4591-B3BB-B6391038A931}"/>
          </ac:spMkLst>
        </pc:spChg>
      </pc:sldChg>
      <pc:sldChg chg="modSp mod">
        <pc:chgData name="Clement Chihota" userId="162b1a5f-7751-44ab-8322-ba154f8ade4e" providerId="ADAL" clId="{BEA3741C-F775-415E-91EA-8E617C5E2FED}" dt="2022-05-05T09:11:45.213" v="4707" actId="27636"/>
        <pc:sldMkLst>
          <pc:docMk/>
          <pc:sldMk cId="1867006139" sldId="261"/>
        </pc:sldMkLst>
        <pc:spChg chg="mod">
          <ac:chgData name="Clement Chihota" userId="162b1a5f-7751-44ab-8322-ba154f8ade4e" providerId="ADAL" clId="{BEA3741C-F775-415E-91EA-8E617C5E2FED}" dt="2022-05-05T08:48:00.591" v="3641" actId="6549"/>
          <ac:spMkLst>
            <pc:docMk/>
            <pc:sldMk cId="1867006139" sldId="261"/>
            <ac:spMk id="2" creationId="{8A614FFF-F14F-44E7-8BD5-CB9DDEB17204}"/>
          </ac:spMkLst>
        </pc:spChg>
        <pc:spChg chg="mod">
          <ac:chgData name="Clement Chihota" userId="162b1a5f-7751-44ab-8322-ba154f8ade4e" providerId="ADAL" clId="{BEA3741C-F775-415E-91EA-8E617C5E2FED}" dt="2022-05-05T09:11:45.213" v="4707" actId="27636"/>
          <ac:spMkLst>
            <pc:docMk/>
            <pc:sldMk cId="1867006139" sldId="261"/>
            <ac:spMk id="3" creationId="{89B2EAB7-8D74-46C7-B642-1DEEA5238EEC}"/>
          </ac:spMkLst>
        </pc:spChg>
      </pc:sldChg>
      <pc:sldChg chg="addSp delSp modSp mod">
        <pc:chgData name="Clement Chihota" userId="162b1a5f-7751-44ab-8322-ba154f8ade4e" providerId="ADAL" clId="{BEA3741C-F775-415E-91EA-8E617C5E2FED}" dt="2022-05-12T01:09:35.901" v="10843" actId="20577"/>
        <pc:sldMkLst>
          <pc:docMk/>
          <pc:sldMk cId="1349428647" sldId="262"/>
        </pc:sldMkLst>
        <pc:spChg chg="mod">
          <ac:chgData name="Clement Chihota" userId="162b1a5f-7751-44ab-8322-ba154f8ade4e" providerId="ADAL" clId="{BEA3741C-F775-415E-91EA-8E617C5E2FED}" dt="2022-05-12T01:09:35.901" v="10843" actId="20577"/>
          <ac:spMkLst>
            <pc:docMk/>
            <pc:sldMk cId="1349428647" sldId="262"/>
            <ac:spMk id="2" creationId="{1E040783-0555-4875-8F7F-E9A66BB5CE38}"/>
          </ac:spMkLst>
        </pc:spChg>
        <pc:spChg chg="mod">
          <ac:chgData name="Clement Chihota" userId="162b1a5f-7751-44ab-8322-ba154f8ade4e" providerId="ADAL" clId="{BEA3741C-F775-415E-91EA-8E617C5E2FED}" dt="2022-05-05T09:27:54.214" v="5757" actId="6549"/>
          <ac:spMkLst>
            <pc:docMk/>
            <pc:sldMk cId="1349428647" sldId="262"/>
            <ac:spMk id="3" creationId="{AF7C3F86-5D07-4A1B-90EC-2A4C80D631E0}"/>
          </ac:spMkLst>
        </pc:spChg>
        <pc:picChg chg="add del mod">
          <ac:chgData name="Clement Chihota" userId="162b1a5f-7751-44ab-8322-ba154f8ade4e" providerId="ADAL" clId="{BEA3741C-F775-415E-91EA-8E617C5E2FED}" dt="2022-05-05T09:18:19.623" v="5264" actId="22"/>
          <ac:picMkLst>
            <pc:docMk/>
            <pc:sldMk cId="1349428647" sldId="262"/>
            <ac:picMk id="5" creationId="{850977BB-542C-4260-A316-75BD81A3108E}"/>
          </ac:picMkLst>
        </pc:picChg>
      </pc:sldChg>
      <pc:sldChg chg="modSp mod">
        <pc:chgData name="Clement Chihota" userId="162b1a5f-7751-44ab-8322-ba154f8ade4e" providerId="ADAL" clId="{BEA3741C-F775-415E-91EA-8E617C5E2FED}" dt="2022-05-12T00:48:14.922" v="10740" actId="113"/>
        <pc:sldMkLst>
          <pc:docMk/>
          <pc:sldMk cId="386847101" sldId="263"/>
        </pc:sldMkLst>
        <pc:spChg chg="mod">
          <ac:chgData name="Clement Chihota" userId="162b1a5f-7751-44ab-8322-ba154f8ade4e" providerId="ADAL" clId="{BEA3741C-F775-415E-91EA-8E617C5E2FED}" dt="2022-05-05T09:34:20.216" v="5827" actId="113"/>
          <ac:spMkLst>
            <pc:docMk/>
            <pc:sldMk cId="386847101" sldId="263"/>
            <ac:spMk id="2" creationId="{08A2DBBC-6704-4D39-9972-D77750543425}"/>
          </ac:spMkLst>
        </pc:spChg>
        <pc:spChg chg="mod">
          <ac:chgData name="Clement Chihota" userId="162b1a5f-7751-44ab-8322-ba154f8ade4e" providerId="ADAL" clId="{BEA3741C-F775-415E-91EA-8E617C5E2FED}" dt="2022-05-12T00:48:14.922" v="10740" actId="113"/>
          <ac:spMkLst>
            <pc:docMk/>
            <pc:sldMk cId="386847101" sldId="263"/>
            <ac:spMk id="3" creationId="{7ACF917C-A2AE-4E66-B183-50FE8D850373}"/>
          </ac:spMkLst>
        </pc:spChg>
      </pc:sldChg>
      <pc:sldChg chg="modSp mod">
        <pc:chgData name="Clement Chihota" userId="162b1a5f-7751-44ab-8322-ba154f8ade4e" providerId="ADAL" clId="{BEA3741C-F775-415E-91EA-8E617C5E2FED}" dt="2022-05-12T01:04:17.818" v="10741" actId="20577"/>
        <pc:sldMkLst>
          <pc:docMk/>
          <pc:sldMk cId="532953296" sldId="264"/>
        </pc:sldMkLst>
        <pc:spChg chg="mod">
          <ac:chgData name="Clement Chihota" userId="162b1a5f-7751-44ab-8322-ba154f8ade4e" providerId="ADAL" clId="{BEA3741C-F775-415E-91EA-8E617C5E2FED}" dt="2022-05-05T09:45:17.120" v="6783" actId="6549"/>
          <ac:spMkLst>
            <pc:docMk/>
            <pc:sldMk cId="532953296" sldId="264"/>
            <ac:spMk id="2" creationId="{BABA23ED-9699-4A33-9EE2-8CEF578BE7E3}"/>
          </ac:spMkLst>
        </pc:spChg>
        <pc:spChg chg="mod">
          <ac:chgData name="Clement Chihota" userId="162b1a5f-7751-44ab-8322-ba154f8ade4e" providerId="ADAL" clId="{BEA3741C-F775-415E-91EA-8E617C5E2FED}" dt="2022-05-12T01:04:17.818" v="10741" actId="20577"/>
          <ac:spMkLst>
            <pc:docMk/>
            <pc:sldMk cId="532953296" sldId="264"/>
            <ac:spMk id="3" creationId="{8FF07075-855F-40D1-8E56-8BBA6965E654}"/>
          </ac:spMkLst>
        </pc:spChg>
      </pc:sldChg>
      <pc:sldChg chg="modSp mod">
        <pc:chgData name="Clement Chihota" userId="162b1a5f-7751-44ab-8322-ba154f8ade4e" providerId="ADAL" clId="{BEA3741C-F775-415E-91EA-8E617C5E2FED}" dt="2022-05-12T01:44:20.076" v="10849" actId="20577"/>
        <pc:sldMkLst>
          <pc:docMk/>
          <pc:sldMk cId="3447696301" sldId="265"/>
        </pc:sldMkLst>
        <pc:spChg chg="mod">
          <ac:chgData name="Clement Chihota" userId="162b1a5f-7751-44ab-8322-ba154f8ade4e" providerId="ADAL" clId="{BEA3741C-F775-415E-91EA-8E617C5E2FED}" dt="2022-05-05T09:48:34.103" v="7207" actId="113"/>
          <ac:spMkLst>
            <pc:docMk/>
            <pc:sldMk cId="3447696301" sldId="265"/>
            <ac:spMk id="2" creationId="{30258FC6-E167-41F8-8BA7-E96B6C615F4C}"/>
          </ac:spMkLst>
        </pc:spChg>
        <pc:spChg chg="mod">
          <ac:chgData name="Clement Chihota" userId="162b1a5f-7751-44ab-8322-ba154f8ade4e" providerId="ADAL" clId="{BEA3741C-F775-415E-91EA-8E617C5E2FED}" dt="2022-05-12T01:44:20.076" v="10849" actId="20577"/>
          <ac:spMkLst>
            <pc:docMk/>
            <pc:sldMk cId="3447696301" sldId="265"/>
            <ac:spMk id="3" creationId="{B2375DE9-4A80-4316-8B63-7AE4F8CF4471}"/>
          </ac:spMkLst>
        </pc:spChg>
      </pc:sldChg>
      <pc:sldChg chg="modSp mod">
        <pc:chgData name="Clement Chihota" userId="162b1a5f-7751-44ab-8322-ba154f8ade4e" providerId="ADAL" clId="{BEA3741C-F775-415E-91EA-8E617C5E2FED}" dt="2022-05-05T10:10:21.858" v="9250" actId="20577"/>
        <pc:sldMkLst>
          <pc:docMk/>
          <pc:sldMk cId="1084443258" sldId="266"/>
        </pc:sldMkLst>
        <pc:spChg chg="mod">
          <ac:chgData name="Clement Chihota" userId="162b1a5f-7751-44ab-8322-ba154f8ade4e" providerId="ADAL" clId="{BEA3741C-F775-415E-91EA-8E617C5E2FED}" dt="2022-05-05T10:01:17.593" v="8583" actId="113"/>
          <ac:spMkLst>
            <pc:docMk/>
            <pc:sldMk cId="1084443258" sldId="266"/>
            <ac:spMk id="2" creationId="{BE540758-A59D-4D33-9938-ED5A79F401EA}"/>
          </ac:spMkLst>
        </pc:spChg>
        <pc:spChg chg="mod">
          <ac:chgData name="Clement Chihota" userId="162b1a5f-7751-44ab-8322-ba154f8ade4e" providerId="ADAL" clId="{BEA3741C-F775-415E-91EA-8E617C5E2FED}" dt="2022-05-05T10:10:21.858" v="9250" actId="20577"/>
          <ac:spMkLst>
            <pc:docMk/>
            <pc:sldMk cId="1084443258" sldId="266"/>
            <ac:spMk id="3" creationId="{BA7F4EA4-B454-4A3C-9A71-1C465628C9A3}"/>
          </ac:spMkLst>
        </pc:spChg>
      </pc:sldChg>
      <pc:sldChg chg="modSp mod">
        <pc:chgData name="Clement Chihota" userId="162b1a5f-7751-44ab-8322-ba154f8ade4e" providerId="ADAL" clId="{BEA3741C-F775-415E-91EA-8E617C5E2FED}" dt="2022-05-05T10:21:03.640" v="9876" actId="20577"/>
        <pc:sldMkLst>
          <pc:docMk/>
          <pc:sldMk cId="287768271" sldId="267"/>
        </pc:sldMkLst>
        <pc:spChg chg="mod">
          <ac:chgData name="Clement Chihota" userId="162b1a5f-7751-44ab-8322-ba154f8ade4e" providerId="ADAL" clId="{BEA3741C-F775-415E-91EA-8E617C5E2FED}" dt="2022-05-05T10:11:04.621" v="9291" actId="113"/>
          <ac:spMkLst>
            <pc:docMk/>
            <pc:sldMk cId="287768271" sldId="267"/>
            <ac:spMk id="2" creationId="{DD9756EA-DF05-4355-8C7D-7DDFFE784A30}"/>
          </ac:spMkLst>
        </pc:spChg>
        <pc:spChg chg="mod">
          <ac:chgData name="Clement Chihota" userId="162b1a5f-7751-44ab-8322-ba154f8ade4e" providerId="ADAL" clId="{BEA3741C-F775-415E-91EA-8E617C5E2FED}" dt="2022-05-05T10:21:03.640" v="9876" actId="20577"/>
          <ac:spMkLst>
            <pc:docMk/>
            <pc:sldMk cId="287768271" sldId="267"/>
            <ac:spMk id="3" creationId="{3822BDF7-BC2C-4602-B7AE-E58965DD6C69}"/>
          </ac:spMkLst>
        </pc:spChg>
      </pc:sldChg>
      <pc:sldChg chg="modSp mod">
        <pc:chgData name="Clement Chihota" userId="162b1a5f-7751-44ab-8322-ba154f8ade4e" providerId="ADAL" clId="{BEA3741C-F775-415E-91EA-8E617C5E2FED}" dt="2022-05-05T10:36:16.113" v="10730" actId="27636"/>
        <pc:sldMkLst>
          <pc:docMk/>
          <pc:sldMk cId="2572078019" sldId="268"/>
        </pc:sldMkLst>
        <pc:spChg chg="mod">
          <ac:chgData name="Clement Chihota" userId="162b1a5f-7751-44ab-8322-ba154f8ade4e" providerId="ADAL" clId="{BEA3741C-F775-415E-91EA-8E617C5E2FED}" dt="2022-05-05T10:22:23.936" v="9924" actId="113"/>
          <ac:spMkLst>
            <pc:docMk/>
            <pc:sldMk cId="2572078019" sldId="268"/>
            <ac:spMk id="2" creationId="{39287BA6-EA85-4796-87EA-392E2DB8EC4D}"/>
          </ac:spMkLst>
        </pc:spChg>
        <pc:spChg chg="mod">
          <ac:chgData name="Clement Chihota" userId="162b1a5f-7751-44ab-8322-ba154f8ade4e" providerId="ADAL" clId="{BEA3741C-F775-415E-91EA-8E617C5E2FED}" dt="2022-05-05T10:36:16.113" v="10730" actId="27636"/>
          <ac:spMkLst>
            <pc:docMk/>
            <pc:sldMk cId="2572078019" sldId="268"/>
            <ac:spMk id="3" creationId="{51FF950A-FF19-442D-991A-E9C6036768F5}"/>
          </ac:spMkLst>
        </pc:spChg>
      </pc:sldChg>
      <pc:sldChg chg="del">
        <pc:chgData name="Clement Chihota" userId="162b1a5f-7751-44ab-8322-ba154f8ade4e" providerId="ADAL" clId="{BEA3741C-F775-415E-91EA-8E617C5E2FED}" dt="2022-05-05T10:26:35.325" v="10637" actId="47"/>
        <pc:sldMkLst>
          <pc:docMk/>
          <pc:sldMk cId="3562568609" sldId="269"/>
        </pc:sldMkLst>
      </pc:sldChg>
      <pc:sldChg chg="del">
        <pc:chgData name="Clement Chihota" userId="162b1a5f-7751-44ab-8322-ba154f8ade4e" providerId="ADAL" clId="{BEA3741C-F775-415E-91EA-8E617C5E2FED}" dt="2022-05-05T10:26:32.861" v="10636" actId="47"/>
        <pc:sldMkLst>
          <pc:docMk/>
          <pc:sldMk cId="1899033079" sldId="270"/>
        </pc:sldMkLst>
      </pc:sldChg>
      <pc:sldChg chg="del">
        <pc:chgData name="Clement Chihota" userId="162b1a5f-7751-44ab-8322-ba154f8ade4e" providerId="ADAL" clId="{BEA3741C-F775-415E-91EA-8E617C5E2FED}" dt="2022-05-05T10:26:30.723" v="10635" actId="47"/>
        <pc:sldMkLst>
          <pc:docMk/>
          <pc:sldMk cId="71270464" sldId="271"/>
        </pc:sldMkLst>
      </pc:sldChg>
      <pc:sldChg chg="del">
        <pc:chgData name="Clement Chihota" userId="162b1a5f-7751-44ab-8322-ba154f8ade4e" providerId="ADAL" clId="{BEA3741C-F775-415E-91EA-8E617C5E2FED}" dt="2022-05-05T10:26:27.251" v="10634" actId="47"/>
        <pc:sldMkLst>
          <pc:docMk/>
          <pc:sldMk cId="976504454" sldId="272"/>
        </pc:sldMkLst>
      </pc:sldChg>
      <pc:sldChg chg="del">
        <pc:chgData name="Clement Chihota" userId="162b1a5f-7751-44ab-8322-ba154f8ade4e" providerId="ADAL" clId="{BEA3741C-F775-415E-91EA-8E617C5E2FED}" dt="2022-05-05T10:26:23.833" v="10633" actId="47"/>
        <pc:sldMkLst>
          <pc:docMk/>
          <pc:sldMk cId="2459807863" sldId="273"/>
        </pc:sldMkLst>
      </pc:sldChg>
      <pc:sldChg chg="del">
        <pc:chgData name="Clement Chihota" userId="162b1a5f-7751-44ab-8322-ba154f8ade4e" providerId="ADAL" clId="{BEA3741C-F775-415E-91EA-8E617C5E2FED}" dt="2022-05-05T10:26:20.861" v="10632" actId="47"/>
        <pc:sldMkLst>
          <pc:docMk/>
          <pc:sldMk cId="95182507" sldId="274"/>
        </pc:sldMkLst>
      </pc:sldChg>
      <pc:sldChg chg="del">
        <pc:chgData name="Clement Chihota" userId="162b1a5f-7751-44ab-8322-ba154f8ade4e" providerId="ADAL" clId="{BEA3741C-F775-415E-91EA-8E617C5E2FED}" dt="2022-05-05T10:26:17.840" v="10631" actId="47"/>
        <pc:sldMkLst>
          <pc:docMk/>
          <pc:sldMk cId="2077722521" sldId="275"/>
        </pc:sldMkLst>
      </pc:sldChg>
      <pc:sldChg chg="modSp mod">
        <pc:chgData name="Clement Chihota" userId="162b1a5f-7751-44ab-8322-ba154f8ade4e" providerId="ADAL" clId="{BEA3741C-F775-415E-91EA-8E617C5E2FED}" dt="2022-05-12T02:31:17.633" v="10857" actId="13926"/>
        <pc:sldMkLst>
          <pc:docMk/>
          <pc:sldMk cId="2867469608" sldId="276"/>
        </pc:sldMkLst>
        <pc:spChg chg="mod">
          <ac:chgData name="Clement Chihota" userId="162b1a5f-7751-44ab-8322-ba154f8ade4e" providerId="ADAL" clId="{BEA3741C-F775-415E-91EA-8E617C5E2FED}" dt="2022-05-05T04:44:56.783" v="371" actId="6549"/>
          <ac:spMkLst>
            <pc:docMk/>
            <pc:sldMk cId="2867469608" sldId="276"/>
            <ac:spMk id="2" creationId="{0E7577BB-4DCD-450B-900F-569972AA7746}"/>
          </ac:spMkLst>
        </pc:spChg>
        <pc:spChg chg="mod">
          <ac:chgData name="Clement Chihota" userId="162b1a5f-7751-44ab-8322-ba154f8ade4e" providerId="ADAL" clId="{BEA3741C-F775-415E-91EA-8E617C5E2FED}" dt="2022-05-12T02:31:17.633" v="10857" actId="13926"/>
          <ac:spMkLst>
            <pc:docMk/>
            <pc:sldMk cId="2867469608" sldId="276"/>
            <ac:spMk id="3" creationId="{207A61D8-66B2-4791-954E-EA3BC1F4D359}"/>
          </ac:spMkLst>
        </pc:spChg>
      </pc:sldChg>
      <pc:sldChg chg="modSp new mod">
        <pc:chgData name="Clement Chihota" userId="162b1a5f-7751-44ab-8322-ba154f8ade4e" providerId="ADAL" clId="{BEA3741C-F775-415E-91EA-8E617C5E2FED}" dt="2022-05-05T10:36:02.482" v="10728" actId="20577"/>
        <pc:sldMkLst>
          <pc:docMk/>
          <pc:sldMk cId="2629191312" sldId="277"/>
        </pc:sldMkLst>
        <pc:spChg chg="mod">
          <ac:chgData name="Clement Chihota" userId="162b1a5f-7751-44ab-8322-ba154f8ade4e" providerId="ADAL" clId="{BEA3741C-F775-415E-91EA-8E617C5E2FED}" dt="2022-05-05T10:35:56.059" v="10706" actId="207"/>
          <ac:spMkLst>
            <pc:docMk/>
            <pc:sldMk cId="2629191312" sldId="277"/>
            <ac:spMk id="2" creationId="{49CE5926-8FAC-4B14-8222-E673C5E67D82}"/>
          </ac:spMkLst>
        </pc:spChg>
        <pc:spChg chg="mod">
          <ac:chgData name="Clement Chihota" userId="162b1a5f-7751-44ab-8322-ba154f8ade4e" providerId="ADAL" clId="{BEA3741C-F775-415E-91EA-8E617C5E2FED}" dt="2022-05-05T10:36:02.482" v="10728" actId="20577"/>
          <ac:spMkLst>
            <pc:docMk/>
            <pc:sldMk cId="2629191312" sldId="277"/>
            <ac:spMk id="3" creationId="{9971D741-C756-45C1-9227-197197DE272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E6BE3-8A19-4BF8-932D-76AFAB9CD83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AB43098-BD68-4DF5-A44D-3DDEC9792D76}">
      <dgm:prSet/>
      <dgm:spPr/>
      <dgm:t>
        <a:bodyPr/>
        <a:lstStyle/>
        <a:p>
          <a:r>
            <a:rPr lang="en-AU" dirty="0"/>
            <a:t>Theory and Mediation</a:t>
          </a:r>
          <a:endParaRPr lang="en-US" dirty="0"/>
        </a:p>
      </dgm:t>
    </dgm:pt>
    <dgm:pt modelId="{4E4E9ECF-D903-41F3-99AD-43CB8F4B7411}" type="parTrans" cxnId="{D04C0F71-232E-4604-850E-A847C3ADB3FD}">
      <dgm:prSet/>
      <dgm:spPr/>
      <dgm:t>
        <a:bodyPr/>
        <a:lstStyle/>
        <a:p>
          <a:endParaRPr lang="en-US"/>
        </a:p>
      </dgm:t>
    </dgm:pt>
    <dgm:pt modelId="{3BC7941A-9B6D-4E28-8281-FA81F7BE4A28}" type="sibTrans" cxnId="{D04C0F71-232E-4604-850E-A847C3ADB3FD}">
      <dgm:prSet/>
      <dgm:spPr/>
      <dgm:t>
        <a:bodyPr/>
        <a:lstStyle/>
        <a:p>
          <a:endParaRPr lang="en-US"/>
        </a:p>
      </dgm:t>
    </dgm:pt>
    <dgm:pt modelId="{83F0B738-B749-4B0D-A325-FF5170DCEACC}">
      <dgm:prSet/>
      <dgm:spPr/>
      <dgm:t>
        <a:bodyPr/>
        <a:lstStyle/>
        <a:p>
          <a:r>
            <a:rPr lang="en-AU" dirty="0"/>
            <a:t>Problem defining</a:t>
          </a:r>
          <a:endParaRPr lang="en-US" dirty="0"/>
        </a:p>
      </dgm:t>
    </dgm:pt>
    <dgm:pt modelId="{CBE0E147-B84D-4042-A552-EC69566E143B}" type="parTrans" cxnId="{4BFE305E-23F1-4E61-B2D3-6B7525EA537E}">
      <dgm:prSet/>
      <dgm:spPr/>
      <dgm:t>
        <a:bodyPr/>
        <a:lstStyle/>
        <a:p>
          <a:endParaRPr lang="en-US"/>
        </a:p>
      </dgm:t>
    </dgm:pt>
    <dgm:pt modelId="{0BBEF827-873D-4079-8990-13336FDDBDF5}" type="sibTrans" cxnId="{4BFE305E-23F1-4E61-B2D3-6B7525EA537E}">
      <dgm:prSet/>
      <dgm:spPr/>
      <dgm:t>
        <a:bodyPr/>
        <a:lstStyle/>
        <a:p>
          <a:endParaRPr lang="en-US"/>
        </a:p>
      </dgm:t>
    </dgm:pt>
    <dgm:pt modelId="{FE110500-29CC-4B24-A03C-F29DC09D2F3E}">
      <dgm:prSet/>
      <dgm:spPr/>
      <dgm:t>
        <a:bodyPr/>
        <a:lstStyle/>
        <a:p>
          <a:r>
            <a:rPr lang="en-US" dirty="0"/>
            <a:t>Problem-solving </a:t>
          </a:r>
        </a:p>
      </dgm:t>
    </dgm:pt>
    <dgm:pt modelId="{7103656D-1E29-45DC-8EF6-3DF0717B0873}" type="parTrans" cxnId="{FF00A488-AE1E-4280-96AE-B6C2881F1434}">
      <dgm:prSet/>
      <dgm:spPr/>
      <dgm:t>
        <a:bodyPr/>
        <a:lstStyle/>
        <a:p>
          <a:endParaRPr lang="en-US"/>
        </a:p>
      </dgm:t>
    </dgm:pt>
    <dgm:pt modelId="{4649D63A-13D3-4A06-9DF8-6B485FA73361}" type="sibTrans" cxnId="{FF00A488-AE1E-4280-96AE-B6C2881F1434}">
      <dgm:prSet/>
      <dgm:spPr/>
      <dgm:t>
        <a:bodyPr/>
        <a:lstStyle/>
        <a:p>
          <a:endParaRPr lang="en-US"/>
        </a:p>
      </dgm:t>
    </dgm:pt>
    <dgm:pt modelId="{10640AC6-2F36-4662-9412-A4D33FE8C93A}" type="pres">
      <dgm:prSet presAssocID="{367E6BE3-8A19-4BF8-932D-76AFAB9CD834}" presName="linear" presStyleCnt="0">
        <dgm:presLayoutVars>
          <dgm:animLvl val="lvl"/>
          <dgm:resizeHandles val="exact"/>
        </dgm:presLayoutVars>
      </dgm:prSet>
      <dgm:spPr/>
    </dgm:pt>
    <dgm:pt modelId="{04B7C44B-3672-4EA6-AFBC-421A731005BD}" type="pres">
      <dgm:prSet presAssocID="{EAB43098-BD68-4DF5-A44D-3DDEC9792D7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73A8D2-7541-41E2-BCD1-C7F850E7D141}" type="pres">
      <dgm:prSet presAssocID="{3BC7941A-9B6D-4E28-8281-FA81F7BE4A28}" presName="spacer" presStyleCnt="0"/>
      <dgm:spPr/>
    </dgm:pt>
    <dgm:pt modelId="{5B3E6634-8414-4196-A681-FDC4F73EEE21}" type="pres">
      <dgm:prSet presAssocID="{83F0B738-B749-4B0D-A325-FF5170DCEAC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6642AD6-EDBA-4A77-A65E-6EB92D470C09}" type="pres">
      <dgm:prSet presAssocID="{0BBEF827-873D-4079-8990-13336FDDBDF5}" presName="spacer" presStyleCnt="0"/>
      <dgm:spPr/>
    </dgm:pt>
    <dgm:pt modelId="{68EDE917-2920-41AC-8385-35F9D53B5E12}" type="pres">
      <dgm:prSet presAssocID="{FE110500-29CC-4B24-A03C-F29DC09D2F3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C8DFB18-7B23-4C36-A4F3-7BB87680CBE4}" type="presOf" srcId="{367E6BE3-8A19-4BF8-932D-76AFAB9CD834}" destId="{10640AC6-2F36-4662-9412-A4D33FE8C93A}" srcOrd="0" destOrd="0" presId="urn:microsoft.com/office/officeart/2005/8/layout/vList2"/>
    <dgm:cxn modelId="{4BFE305E-23F1-4E61-B2D3-6B7525EA537E}" srcId="{367E6BE3-8A19-4BF8-932D-76AFAB9CD834}" destId="{83F0B738-B749-4B0D-A325-FF5170DCEACC}" srcOrd="1" destOrd="0" parTransId="{CBE0E147-B84D-4042-A552-EC69566E143B}" sibTransId="{0BBEF827-873D-4079-8990-13336FDDBDF5}"/>
    <dgm:cxn modelId="{F7814D61-52F0-4D07-AE3E-7E4AFBA4FAA1}" type="presOf" srcId="{FE110500-29CC-4B24-A03C-F29DC09D2F3E}" destId="{68EDE917-2920-41AC-8385-35F9D53B5E12}" srcOrd="0" destOrd="0" presId="urn:microsoft.com/office/officeart/2005/8/layout/vList2"/>
    <dgm:cxn modelId="{D04C0F71-232E-4604-850E-A847C3ADB3FD}" srcId="{367E6BE3-8A19-4BF8-932D-76AFAB9CD834}" destId="{EAB43098-BD68-4DF5-A44D-3DDEC9792D76}" srcOrd="0" destOrd="0" parTransId="{4E4E9ECF-D903-41F3-99AD-43CB8F4B7411}" sibTransId="{3BC7941A-9B6D-4E28-8281-FA81F7BE4A28}"/>
    <dgm:cxn modelId="{FF00A488-AE1E-4280-96AE-B6C2881F1434}" srcId="{367E6BE3-8A19-4BF8-932D-76AFAB9CD834}" destId="{FE110500-29CC-4B24-A03C-F29DC09D2F3E}" srcOrd="2" destOrd="0" parTransId="{7103656D-1E29-45DC-8EF6-3DF0717B0873}" sibTransId="{4649D63A-13D3-4A06-9DF8-6B485FA73361}"/>
    <dgm:cxn modelId="{F7A32897-E122-4310-BC3A-EAEBD8BCE73F}" type="presOf" srcId="{EAB43098-BD68-4DF5-A44D-3DDEC9792D76}" destId="{04B7C44B-3672-4EA6-AFBC-421A731005BD}" srcOrd="0" destOrd="0" presId="urn:microsoft.com/office/officeart/2005/8/layout/vList2"/>
    <dgm:cxn modelId="{400BD7D1-9327-4404-86A4-EE187543BAFD}" type="presOf" srcId="{83F0B738-B749-4B0D-A325-FF5170DCEACC}" destId="{5B3E6634-8414-4196-A681-FDC4F73EEE21}" srcOrd="0" destOrd="0" presId="urn:microsoft.com/office/officeart/2005/8/layout/vList2"/>
    <dgm:cxn modelId="{FE04BEC3-3325-4317-A3B3-1146E19E6A58}" type="presParOf" srcId="{10640AC6-2F36-4662-9412-A4D33FE8C93A}" destId="{04B7C44B-3672-4EA6-AFBC-421A731005BD}" srcOrd="0" destOrd="0" presId="urn:microsoft.com/office/officeart/2005/8/layout/vList2"/>
    <dgm:cxn modelId="{31E4BDC8-BB93-4334-BFC1-8BC3DB8521ED}" type="presParOf" srcId="{10640AC6-2F36-4662-9412-A4D33FE8C93A}" destId="{2C73A8D2-7541-41E2-BCD1-C7F850E7D141}" srcOrd="1" destOrd="0" presId="urn:microsoft.com/office/officeart/2005/8/layout/vList2"/>
    <dgm:cxn modelId="{5A04D05B-E0B4-42ED-8FF6-5A13F760F0D8}" type="presParOf" srcId="{10640AC6-2F36-4662-9412-A4D33FE8C93A}" destId="{5B3E6634-8414-4196-A681-FDC4F73EEE21}" srcOrd="2" destOrd="0" presId="urn:microsoft.com/office/officeart/2005/8/layout/vList2"/>
    <dgm:cxn modelId="{6C9B558B-3B35-4A8D-976C-7B7DFFC96301}" type="presParOf" srcId="{10640AC6-2F36-4662-9412-A4D33FE8C93A}" destId="{16642AD6-EDBA-4A77-A65E-6EB92D470C09}" srcOrd="3" destOrd="0" presId="urn:microsoft.com/office/officeart/2005/8/layout/vList2"/>
    <dgm:cxn modelId="{B24ECAB9-967D-4433-B916-88AE8BBAB1CF}" type="presParOf" srcId="{10640AC6-2F36-4662-9412-A4D33FE8C93A}" destId="{68EDE917-2920-41AC-8385-35F9D53B5E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7C44B-3672-4EA6-AFBC-421A731005BD}">
      <dsp:nvSpPr>
        <dsp:cNvPr id="0" name=""/>
        <dsp:cNvSpPr/>
      </dsp:nvSpPr>
      <dsp:spPr>
        <a:xfrm>
          <a:off x="0" y="11227"/>
          <a:ext cx="4828172" cy="17901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500" kern="1200" dirty="0"/>
            <a:t>Theory and Mediation</a:t>
          </a:r>
          <a:endParaRPr lang="en-US" sz="4500" kern="1200" dirty="0"/>
        </a:p>
      </dsp:txBody>
      <dsp:txXfrm>
        <a:off x="87385" y="98612"/>
        <a:ext cx="4653402" cy="1615330"/>
      </dsp:txXfrm>
    </dsp:sp>
    <dsp:sp modelId="{5B3E6634-8414-4196-A681-FDC4F73EEE21}">
      <dsp:nvSpPr>
        <dsp:cNvPr id="0" name=""/>
        <dsp:cNvSpPr/>
      </dsp:nvSpPr>
      <dsp:spPr>
        <a:xfrm>
          <a:off x="0" y="1930927"/>
          <a:ext cx="4828172" cy="17901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500" kern="1200" dirty="0"/>
            <a:t>Problem defining</a:t>
          </a:r>
          <a:endParaRPr lang="en-US" sz="4500" kern="1200" dirty="0"/>
        </a:p>
      </dsp:txBody>
      <dsp:txXfrm>
        <a:off x="87385" y="2018312"/>
        <a:ext cx="4653402" cy="1615330"/>
      </dsp:txXfrm>
    </dsp:sp>
    <dsp:sp modelId="{68EDE917-2920-41AC-8385-35F9D53B5E12}">
      <dsp:nvSpPr>
        <dsp:cNvPr id="0" name=""/>
        <dsp:cNvSpPr/>
      </dsp:nvSpPr>
      <dsp:spPr>
        <a:xfrm>
          <a:off x="0" y="3850627"/>
          <a:ext cx="4828172" cy="17901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Problem-solving </a:t>
          </a:r>
        </a:p>
      </dsp:txBody>
      <dsp:txXfrm>
        <a:off x="87385" y="3938012"/>
        <a:ext cx="4653402" cy="1615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9BEA-9C61-447E-A800-03E42F899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F4403-547A-4CB9-B13A-5CCAD6D8B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9A4A5-35A9-46A1-BF2F-FEA3ED57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462D7-D1FC-4F4A-8291-50AC1EC3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56EB4-444B-4A4B-AF04-331C208B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721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79CD-0C07-4090-B65C-365FEDBF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42020-DD84-4BA4-8EBA-199F36E49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6A1AF-5E2D-41C3-B6FE-F27778F6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F67FD-B2A5-4010-9172-F51FC24D5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A9EF-91FB-43E3-A769-74B7239E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566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1CF15B-FA2D-43FB-B295-CF40916B4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82D44-8C0B-40D0-A57E-24F6CFAB9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05B3E-0066-4DE2-B102-F2133A19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9E2D5-9A46-453D-91B6-8399E523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27D09-A6E5-4163-A4EA-620FD755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86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A286E-B649-49AB-BE6F-3F46AEDA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5B543-0163-47BB-85FF-E3CC73A6C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8F6C1-773C-40A1-B100-904ABE60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8AD59-47E3-40B8-81D2-72C6E622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F70F2-A39B-4163-A233-54913B5F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482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741C5-B532-465E-AB0A-7871E1B0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CD84C-22D0-48A4-AE4A-792CC3215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B44CF-28E4-4604-8ABD-07D5DB45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BD0D2-DA16-45D6-AABD-FD63FB8E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8FA2C-2A75-482F-996A-50F2078B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40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96991-AA15-4384-BF34-835F4F20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3F96B-EEB3-4ECF-814A-AF31B7C09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398D3-479B-4C9B-901E-F1E75EF77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55276-BEF0-4690-8F64-3FF35D77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B8E9B-E921-433C-8A64-57858706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CEC30-1CB1-48D6-A707-F91E1D25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106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1312C-1502-4BE7-9A7B-5BC1A357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37641-24F8-4B3B-BBF8-1D8DD2DA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383EB-BB30-4181-AB56-E9D1131C8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4B29BE-F493-477F-A8A6-7D419A068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64EDD-60EE-4BC9-85B5-655FAF084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5F684B-E22D-4B24-9E1E-3D281C3CA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44E6D-F00B-4AA3-9B41-8F110386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6B2CA-28AF-49D4-B46E-C3C2A6ED8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88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6A64C-B2CC-4D23-85FB-C93C2C86D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7F50D-5459-4460-9471-C83916865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B1033-9256-42C0-95C3-3B100332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3A8EA-E3F8-457F-A96B-688728E08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029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1BEE4-02B3-49A9-8C52-710F8D89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E1EAE-16A3-45DA-AA02-3F32D772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50C14-3B1A-465A-A482-4280CFB8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33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7A5F2-6712-412C-8378-6926CFDB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ACC45-ABF6-4890-A5A2-E9CEA9028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DD812-2060-4CF2-8E62-1CA08F814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91234-08C9-4C4B-B228-A744E144D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543DA-6353-4B1C-B6CB-E641E6E5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07B9A-DB76-42E5-9722-452CCA0F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40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F6CF-E05F-4FA3-ACB1-A18CDEA7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658FA1-7E11-411A-AFFF-4D55D2F54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2A3E7-1665-410F-9E47-E26DD814D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8D2C2-5DBC-4D92-AAB4-364EB315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BCC06-AAA3-43FB-AABF-87C321A5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4B1A1-C869-4BCE-B02E-536DAB5F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35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A4A5CD-02B3-4D58-830B-E7EC15D1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A29D0-46A3-4532-B526-6532B8A27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CB4CF-6FCB-4A62-BD7B-AB24021B1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D742B-3196-40A9-9A5D-1D039A2F0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85C96-F3A7-4E99-94BE-351A18BE2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856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erywellmind.com/generativity-versus-stagnation-2795734" TargetMode="External"/><Relationship Id="rId3" Type="http://schemas.openxmlformats.org/officeDocument/2006/relationships/hyperlink" Target="https://www.verywellmind.com/autonomy-versus-shame-and-doubt-2795733" TargetMode="External"/><Relationship Id="rId7" Type="http://schemas.openxmlformats.org/officeDocument/2006/relationships/hyperlink" Target="https://www.verywellmind.com/intimacy-versus-isolation-2795739" TargetMode="External"/><Relationship Id="rId2" Type="http://schemas.openxmlformats.org/officeDocument/2006/relationships/hyperlink" Target="https://www.verywellmind.com/trust-versus-mistrust-27957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erywellmind.com/identity-versus-confusion-2795735" TargetMode="External"/><Relationship Id="rId5" Type="http://schemas.openxmlformats.org/officeDocument/2006/relationships/hyperlink" Target="https://www.verywellmind.com/industry-versus-inferiority-2795736" TargetMode="External"/><Relationship Id="rId4" Type="http://schemas.openxmlformats.org/officeDocument/2006/relationships/hyperlink" Target="https://www.verywellmind.com/initiative-versus-guilt-2795737" TargetMode="External"/><Relationship Id="rId9" Type="http://schemas.openxmlformats.org/officeDocument/2006/relationships/hyperlink" Target="https://www.verywellmind.com/integrity-versus-despair-279573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DC1374-7B3F-416B-8D96-35459DC8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AU" sz="4800">
                <a:solidFill>
                  <a:schemeClr val="bg1"/>
                </a:solidFill>
              </a:rPr>
              <a:t>Topics for Discussion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4CC215-F640-4BDA-A618-1B5DE9713B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185421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875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58FC6-E167-41F8-8BA7-E96B6C61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Problem Defining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75DE9-4A80-4316-8B63-7AE4F8CF4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Problem-defining involves intake, orientation, story-telling and identification of the main issues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Intake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determining the appropriateness of mediation 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Are risks too great or uncertain for parties to negotiate effectively?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Are external contingencies such as existing laws, rules and procedures going to prevent a fair and equitable outcome?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the uncertainty of the future be adequately predicted for agreement in the present to be effective? 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Orientation – 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establishing the process and rules of engagement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Orderly process?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Appropriate location?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Seating arrangement?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Private sessions (for disclosures not meant to be shared in front of other party)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Empathy – establishing trust, ability to listen, etc.    </a:t>
            </a:r>
          </a:p>
          <a:p>
            <a:pPr marL="0" indent="0">
              <a:buNone/>
            </a:pPr>
            <a:endParaRPr lang="en-A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96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0758-A59D-4D33-9938-ED5A79F40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Problem-defining (continued)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F4EA4-B454-4A3C-9A71-1C465628C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Story-telling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in the story-telling stage of the mediation process, each party has the opportunity to tell their story uninterrupted 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Responses (by other listening party) to accusations should be discouraged (let the story come out)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Consciousness-raising important (being alert to how people are spoken to or spoken about – the play of power relations, etc.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Identification of issues – 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are the issues for each party? Focus on mutual issues; arrange the issues in a mutually accepted order of priority etc.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Reframing – 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developing new perspectives of the issues being raised (and potentially finding some areas of convergence)</a:t>
            </a:r>
            <a:endParaRPr lang="en-A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43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56EA-DF05-4355-8C7D-7DDFFE78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Problem-solving</a:t>
            </a:r>
            <a:r>
              <a:rPr lang="en-AU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2BDF7-BC2C-4602-B7AE-E58965DD6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dirty="0"/>
              <a:t>Problem Solving (mapping the conflict and developing solutions)</a:t>
            </a:r>
          </a:p>
          <a:p>
            <a:pPr marL="0" indent="0">
              <a:buNone/>
            </a:pPr>
            <a:r>
              <a:rPr lang="en-AU" b="1" dirty="0"/>
              <a:t>Map the conflict </a:t>
            </a:r>
            <a:r>
              <a:rPr lang="en-AU" dirty="0"/>
              <a:t>by identifying key players, their interests, needs, concerns and fears</a:t>
            </a:r>
          </a:p>
          <a:p>
            <a:pPr marL="0" indent="0">
              <a:buNone/>
            </a:pPr>
            <a:r>
              <a:rPr lang="en-AU" b="1" dirty="0"/>
              <a:t>Select Options and engage in negotiation</a:t>
            </a:r>
            <a:r>
              <a:rPr lang="en-AU" dirty="0"/>
              <a:t>. </a:t>
            </a:r>
          </a:p>
          <a:p>
            <a:r>
              <a:rPr lang="en-AU" dirty="0"/>
              <a:t>Link options that go together in some way</a:t>
            </a:r>
          </a:p>
          <a:p>
            <a:r>
              <a:rPr lang="en-AU" dirty="0"/>
              <a:t>Identify what options could be described as best alternative to a negotiated agreement (BATNA) and ‘worst alternatives to a negotiated agreement (WATNA)</a:t>
            </a:r>
          </a:p>
          <a:p>
            <a:r>
              <a:rPr lang="en-AU" dirty="0"/>
              <a:t>Eliminate inappropriate options</a:t>
            </a:r>
          </a:p>
          <a:p>
            <a:r>
              <a:rPr lang="en-AU" dirty="0"/>
              <a:t>Put the rest in the order in which they need to be implemented </a:t>
            </a:r>
          </a:p>
        </p:txBody>
      </p:sp>
    </p:spTree>
    <p:extLst>
      <p:ext uri="{BB962C8B-B14F-4D97-AF65-F5344CB8AC3E}">
        <p14:creationId xmlns:p14="http://schemas.microsoft.com/office/powerpoint/2010/main" val="287768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7BA6-EA85-4796-87EA-392E2DB8E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Problem-solving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F950A-FF19-442D-991A-E9C603676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Clearly articulate the </a:t>
            </a:r>
            <a:r>
              <a:rPr lang="en-AU" b="1" dirty="0"/>
              <a:t>agreement</a:t>
            </a:r>
            <a:r>
              <a:rPr lang="en-AU" dirty="0"/>
              <a:t> and decide if this needs to be written/recorded and signed.</a:t>
            </a:r>
          </a:p>
          <a:p>
            <a:pPr marL="0" indent="0">
              <a:buNone/>
            </a:pPr>
            <a:r>
              <a:rPr lang="en-AU" dirty="0"/>
              <a:t>Finally, clarify ways of </a:t>
            </a:r>
            <a:r>
              <a:rPr lang="en-AU" b="1" dirty="0"/>
              <a:t>implementing</a:t>
            </a:r>
            <a:r>
              <a:rPr lang="en-AU" dirty="0"/>
              <a:t> the agreement and following up (e.g. holding a </a:t>
            </a:r>
            <a:r>
              <a:rPr lang="en-AU" b="1" dirty="0"/>
              <a:t>review meeting </a:t>
            </a:r>
            <a:r>
              <a:rPr lang="en-AU" dirty="0"/>
              <a:t>in future)</a:t>
            </a:r>
            <a:r>
              <a:rPr lang="en-AU" i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en-AU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207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577BB-4DCD-450B-900F-569972AA7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Theory and Mediation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A61D8-66B2-4791-954E-EA3BC1F4D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u="sng" dirty="0"/>
              <a:t>Conflict Theories</a:t>
            </a:r>
          </a:p>
          <a:p>
            <a:r>
              <a:rPr lang="en-AU" dirty="0"/>
              <a:t>Game theory</a:t>
            </a:r>
          </a:p>
          <a:p>
            <a:r>
              <a:rPr lang="en-AU" dirty="0"/>
              <a:t>Mutual gains theory</a:t>
            </a:r>
          </a:p>
          <a:p>
            <a:r>
              <a:rPr lang="en-AU" dirty="0"/>
              <a:t>Critical theories (structural, feminist, anti-oppressive and critical postmodernist)</a:t>
            </a:r>
          </a:p>
          <a:p>
            <a:r>
              <a:rPr lang="en-AU" dirty="0"/>
              <a:t>Criminal justice Theories (distance theory, transtheoretical approaches, social learning, deprivation and importation theories)</a:t>
            </a:r>
          </a:p>
          <a:p>
            <a:r>
              <a:rPr lang="en-AU" dirty="0"/>
              <a:t>Psychodynamic theory </a:t>
            </a:r>
          </a:p>
          <a:p>
            <a:r>
              <a:rPr lang="en-AU" dirty="0"/>
              <a:t>Systems theory and ecomaps</a:t>
            </a:r>
          </a:p>
          <a:p>
            <a:pPr marL="0" indent="0">
              <a:buNone/>
            </a:pPr>
            <a:r>
              <a:rPr lang="en-AU" u="sng" dirty="0"/>
              <a:t>Integrating Theories and Practice</a:t>
            </a:r>
          </a:p>
        </p:txBody>
      </p:sp>
    </p:spTree>
    <p:extLst>
      <p:ext uri="{BB962C8B-B14F-4D97-AF65-F5344CB8AC3E}">
        <p14:creationId xmlns:p14="http://schemas.microsoft.com/office/powerpoint/2010/main" val="286746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AFE57-7675-4357-BC09-E0A5C9CCF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/>
              <a:t>Game Theory (Jon von Neumann and Oskar </a:t>
            </a:r>
            <a:r>
              <a:rPr lang="en-AU" b="1" dirty="0" err="1"/>
              <a:t>Morganstern</a:t>
            </a:r>
            <a:r>
              <a:rPr lang="en-AU" b="1" dirty="0"/>
              <a:t> (1946)</a:t>
            </a:r>
          </a:p>
          <a:p>
            <a:pPr marL="0" indent="0">
              <a:buNone/>
            </a:pPr>
            <a:endParaRPr lang="en-AU" b="1" dirty="0"/>
          </a:p>
          <a:p>
            <a:r>
              <a:rPr lang="en-AU" dirty="0"/>
              <a:t>A logical approach involving mathematical modelling of social interactions between rationale participants</a:t>
            </a:r>
          </a:p>
          <a:p>
            <a:r>
              <a:rPr lang="en-AU" dirty="0"/>
              <a:t>Individual benefits and losses mathematically calculated according to decisions made and actions of each participant</a:t>
            </a:r>
          </a:p>
          <a:p>
            <a:r>
              <a:rPr lang="en-AU" dirty="0"/>
              <a:t>Theory applied in social science, economics, international politics, etc.</a:t>
            </a:r>
          </a:p>
          <a:p>
            <a:r>
              <a:rPr lang="en-AU" dirty="0"/>
              <a:t>Generally suited to protracted conflict situations with high levels of hostility, violence uncertainty etc. </a:t>
            </a:r>
          </a:p>
          <a:p>
            <a:pPr marL="0" indent="0">
              <a:buNone/>
            </a:pPr>
            <a:r>
              <a:rPr lang="en-AU" i="1" dirty="0">
                <a:solidFill>
                  <a:srgbClr val="FF0000"/>
                </a:solidFill>
              </a:rPr>
              <a:t>Scenario: 2 people interviewed separately after a crime. Each can remain silent, cooperate or blame the other person. What are the odds (assuming each is self-interested?)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2E4D6D-EA7E-4D44-9D48-A998FCD9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Conflict Theories </a:t>
            </a:r>
          </a:p>
        </p:txBody>
      </p:sp>
    </p:spTree>
    <p:extLst>
      <p:ext uri="{BB962C8B-B14F-4D97-AF65-F5344CB8AC3E}">
        <p14:creationId xmlns:p14="http://schemas.microsoft.com/office/powerpoint/2010/main" val="405407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B109-5B73-4642-8820-AF47D838B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8CDD-2552-49C7-B32E-CE1DF3618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9" y="18125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>
                <a:solidFill>
                  <a:schemeClr val="bg2">
                    <a:lumMod val="10000"/>
                  </a:schemeClr>
                </a:solidFill>
              </a:rPr>
              <a:t>Mutual Gains Theory (Larry Susskind et al. 1996)</a:t>
            </a:r>
          </a:p>
          <a:p>
            <a:r>
              <a:rPr lang="en-AU" dirty="0">
                <a:solidFill>
                  <a:schemeClr val="bg2">
                    <a:lumMod val="10000"/>
                  </a:schemeClr>
                </a:solidFill>
              </a:rPr>
              <a:t>Conflict can be prevented if parties identify benefits to each party from reaching an agreement</a:t>
            </a:r>
          </a:p>
          <a:p>
            <a:r>
              <a:rPr lang="en-AU" dirty="0">
                <a:solidFill>
                  <a:schemeClr val="bg2">
                    <a:lumMod val="10000"/>
                  </a:schemeClr>
                </a:solidFill>
              </a:rPr>
              <a:t>Prevention of loss to either party important</a:t>
            </a:r>
          </a:p>
          <a:p>
            <a:r>
              <a:rPr lang="en-AU" dirty="0">
                <a:solidFill>
                  <a:schemeClr val="bg2">
                    <a:lumMod val="10000"/>
                  </a:schemeClr>
                </a:solidFill>
              </a:rPr>
              <a:t>Needs and interests of each party need to be clearly identified (thus process involves preparation, value creation, value distribution and follow through)</a:t>
            </a:r>
          </a:p>
          <a:p>
            <a:r>
              <a:rPr lang="en-AU" dirty="0">
                <a:solidFill>
                  <a:schemeClr val="bg2">
                    <a:lumMod val="10000"/>
                  </a:schemeClr>
                </a:solidFill>
              </a:rPr>
              <a:t>Associated with non-Western approaches to conflict resolution (Western approaches tend to maximise gains for one party only)</a:t>
            </a:r>
          </a:p>
          <a:p>
            <a:pPr marL="0" indent="0">
              <a:buNone/>
            </a:pPr>
            <a:endParaRPr lang="en-AU" i="1" dirty="0">
              <a:solidFill>
                <a:srgbClr val="0070C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641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B743-C476-4AC7-AF05-F129632E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6FEFE-B5CF-4591-B3BB-B6391038A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/>
              <a:t>Critical theories</a:t>
            </a:r>
          </a:p>
          <a:p>
            <a:pPr marL="0" indent="0">
              <a:buNone/>
            </a:pPr>
            <a:r>
              <a:rPr lang="en-AU" b="1" dirty="0"/>
              <a:t>Structural theory (Maurice Moreau, 1979) </a:t>
            </a:r>
          </a:p>
          <a:p>
            <a:r>
              <a:rPr lang="en-AU" dirty="0"/>
              <a:t>Focus on interactions between individual and specific social, economic and political circumstances</a:t>
            </a:r>
          </a:p>
          <a:p>
            <a:r>
              <a:rPr lang="en-AU" dirty="0"/>
              <a:t>Interested in dominant ideologies and power relations within a class structure</a:t>
            </a:r>
          </a:p>
          <a:p>
            <a:r>
              <a:rPr lang="en-AU" dirty="0"/>
              <a:t>Contrast between ‘mainstream’ and ‘marginalised’ people </a:t>
            </a:r>
          </a:p>
          <a:p>
            <a:r>
              <a:rPr lang="en-AU" dirty="0"/>
              <a:t>Gender dynamics also come into play (</a:t>
            </a:r>
            <a:r>
              <a:rPr lang="en-AU" b="1" dirty="0"/>
              <a:t>feminist theory</a:t>
            </a:r>
            <a:r>
              <a:rPr lang="en-AU" dirty="0"/>
              <a:t>, which became prominent in the 1980s</a:t>
            </a:r>
          </a:p>
          <a:p>
            <a:r>
              <a:rPr lang="en-AU" dirty="0"/>
              <a:t> </a:t>
            </a:r>
            <a:r>
              <a:rPr lang="en-AU" b="1" dirty="0"/>
              <a:t>Anti-oppressive practice </a:t>
            </a:r>
            <a:r>
              <a:rPr lang="en-AU" dirty="0"/>
              <a:t>(developed in the UK in the 1980s). Focus on discrimination based on race, gender, age, ability etc, etc.  These approaches supported by </a:t>
            </a:r>
            <a:r>
              <a:rPr lang="en-AU" b="1" dirty="0"/>
              <a:t>postmodern</a:t>
            </a:r>
            <a:r>
              <a:rPr lang="en-AU" dirty="0"/>
              <a:t> social theory (critical postmodernism)</a:t>
            </a:r>
          </a:p>
        </p:txBody>
      </p:sp>
    </p:spTree>
    <p:extLst>
      <p:ext uri="{BB962C8B-B14F-4D97-AF65-F5344CB8AC3E}">
        <p14:creationId xmlns:p14="http://schemas.microsoft.com/office/powerpoint/2010/main" val="75762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14FFF-F14F-44E7-8BD5-CB9DDEB1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2EAB7-8D74-46C7-B642-1DEEA5238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b="1" dirty="0"/>
              <a:t>Criminal Justice Theories</a:t>
            </a:r>
          </a:p>
          <a:p>
            <a:r>
              <a:rPr lang="en-AU" b="1" dirty="0"/>
              <a:t>Distance theory </a:t>
            </a:r>
            <a:r>
              <a:rPr lang="en-AU" dirty="0"/>
              <a:t>(and intersectionality approach) – some people more prone to crime and surveillance or incarceration than others</a:t>
            </a:r>
          </a:p>
          <a:p>
            <a:r>
              <a:rPr lang="en-AU" b="1" dirty="0"/>
              <a:t>Social recognition theory </a:t>
            </a:r>
            <a:r>
              <a:rPr lang="en-AU" dirty="0"/>
              <a:t>to do with access to social, economic, cultural or symbolic capital (and access or no access to networks and resources)</a:t>
            </a:r>
          </a:p>
          <a:p>
            <a:r>
              <a:rPr lang="en-AU" b="1" dirty="0"/>
              <a:t>Transtheoretical approaches</a:t>
            </a:r>
            <a:r>
              <a:rPr lang="en-AU" dirty="0"/>
              <a:t> (linked to stages of change). Used in the corrections system, involves motivational interviewing and being non-judgemental and empathetic.  </a:t>
            </a:r>
          </a:p>
          <a:p>
            <a:r>
              <a:rPr lang="en-AU" b="1" dirty="0"/>
              <a:t>Social learning theory </a:t>
            </a:r>
            <a:r>
              <a:rPr lang="en-AU" dirty="0"/>
              <a:t>i.e. crime is a learned behaviour and develops in social environments that favour and reward criminal behaviour</a:t>
            </a:r>
          </a:p>
          <a:p>
            <a:r>
              <a:rPr lang="en-AU" b="1" dirty="0"/>
              <a:t>Deprivation theory </a:t>
            </a:r>
            <a:r>
              <a:rPr lang="en-AU" dirty="0"/>
              <a:t>investigates the relationship between economic inequality, disadvantage and offending </a:t>
            </a:r>
          </a:p>
          <a:p>
            <a:r>
              <a:rPr lang="en-AU" b="1" dirty="0"/>
              <a:t>Importation theory </a:t>
            </a:r>
            <a:r>
              <a:rPr lang="en-AU" dirty="0"/>
              <a:t>– e.g. in prison environments where disciplinary issues and misconduct arise from negative attitudes, beliefs and behaviours that people bring with them  into the prison environment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700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40783-0555-4875-8F7F-E9A66BB5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937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Psychodynamic Theory (Erikson’s stages of psychosocial development)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C3F86-5D07-4A1B-90EC-2A4C80D63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Early infancy (birth to 1 </a:t>
            </a:r>
            <a:r>
              <a:rPr lang="en-AU" b="1" i="0" dirty="0" err="1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yr</a:t>
            </a: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) </a:t>
            </a:r>
            <a:r>
              <a:rPr lang="en-AU" b="0" i="0" u="sng" dirty="0">
                <a:solidFill>
                  <a:srgbClr val="1A55AD"/>
                </a:solidFill>
                <a:effectLst/>
                <a:latin typeface="Merriweather" panose="020B0604020202020204" pitchFamily="2" charset="0"/>
                <a:hlinkClick r:id="rId2"/>
              </a:rPr>
              <a:t>Trust vs. Mistrust</a:t>
            </a:r>
            <a:endParaRPr lang="en-AU" b="0" i="0" dirty="0">
              <a:solidFill>
                <a:srgbClr val="212121"/>
              </a:solidFill>
              <a:effectLst/>
              <a:latin typeface="Merriweather" panose="020B0604020202020204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Later infancy (1 to 3 </a:t>
            </a:r>
            <a:r>
              <a:rPr lang="en-AU" b="1" i="0" dirty="0" err="1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yrs</a:t>
            </a: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) </a:t>
            </a:r>
            <a:r>
              <a:rPr lang="en-AU" b="0" i="0" u="sng" dirty="0">
                <a:solidFill>
                  <a:srgbClr val="1A55AD"/>
                </a:solidFill>
                <a:effectLst/>
                <a:latin typeface="Merriweather" panose="020B0604020202020204" pitchFamily="2" charset="0"/>
                <a:hlinkClick r:id="rId3"/>
              </a:rPr>
              <a:t>Autonomy vs. Shame and Doubt</a:t>
            </a:r>
            <a:endParaRPr lang="en-AU" b="0" i="0" dirty="0">
              <a:solidFill>
                <a:srgbClr val="212121"/>
              </a:solidFill>
              <a:effectLst/>
              <a:latin typeface="Merriweather" panose="020B0604020202020204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Early childhood (4 to 5 </a:t>
            </a:r>
            <a:r>
              <a:rPr lang="en-AU" b="1" i="0" dirty="0" err="1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yrs</a:t>
            </a: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) </a:t>
            </a:r>
            <a:r>
              <a:rPr lang="en-AU" b="0" i="0" u="sng" dirty="0">
                <a:solidFill>
                  <a:srgbClr val="1A55AD"/>
                </a:solidFill>
                <a:effectLst/>
                <a:latin typeface="Merriweather" panose="020B0604020202020204" pitchFamily="2" charset="0"/>
                <a:hlinkClick r:id="rId4"/>
              </a:rPr>
              <a:t>Initiative  vs. Guilt</a:t>
            </a:r>
            <a:endParaRPr lang="en-AU" b="0" i="0" dirty="0">
              <a:solidFill>
                <a:srgbClr val="212121"/>
              </a:solidFill>
              <a:effectLst/>
              <a:latin typeface="Merriweather" panose="020B0604020202020204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AU" b="1" dirty="0">
                <a:solidFill>
                  <a:srgbClr val="212121"/>
                </a:solidFill>
                <a:latin typeface="Merriweather" panose="020B0604020202020204" pitchFamily="2" charset="0"/>
              </a:rPr>
              <a:t>Later childhood (6 to 11 </a:t>
            </a:r>
            <a:r>
              <a:rPr lang="en-AU" b="1" dirty="0" err="1">
                <a:solidFill>
                  <a:srgbClr val="212121"/>
                </a:solidFill>
                <a:latin typeface="Merriweather" panose="020B0604020202020204" pitchFamily="2" charset="0"/>
              </a:rPr>
              <a:t>yrs</a:t>
            </a:r>
            <a:r>
              <a:rPr lang="en-AU" b="1" dirty="0">
                <a:solidFill>
                  <a:srgbClr val="212121"/>
                </a:solidFill>
                <a:latin typeface="Merriweather" panose="020B0604020202020204" pitchFamily="2" charset="0"/>
              </a:rPr>
              <a:t>) </a:t>
            </a:r>
            <a:r>
              <a:rPr lang="en-AU" b="0" i="0" u="sng" dirty="0">
                <a:solidFill>
                  <a:srgbClr val="1A55AD"/>
                </a:solidFill>
                <a:effectLst/>
                <a:latin typeface="Merriweather" panose="020B0604020202020204" pitchFamily="2" charset="0"/>
                <a:hlinkClick r:id="rId5"/>
              </a:rPr>
              <a:t>Industry vs. Inferiority</a:t>
            </a:r>
            <a:endParaRPr lang="en-AU" b="0" i="0" dirty="0">
              <a:solidFill>
                <a:srgbClr val="212121"/>
              </a:solidFill>
              <a:effectLst/>
              <a:latin typeface="Merriweather" panose="020B0604020202020204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Puberty </a:t>
            </a:r>
            <a:r>
              <a:rPr lang="en-AU" b="1" dirty="0">
                <a:solidFill>
                  <a:srgbClr val="212121"/>
                </a:solidFill>
                <a:latin typeface="Merriweather" panose="020B0604020202020204" pitchFamily="2" charset="0"/>
              </a:rPr>
              <a:t>and adolescence (12 to 20 </a:t>
            </a:r>
            <a:r>
              <a:rPr lang="en-AU" b="1" dirty="0" err="1">
                <a:solidFill>
                  <a:srgbClr val="212121"/>
                </a:solidFill>
                <a:latin typeface="Merriweather" panose="020B0604020202020204" pitchFamily="2" charset="0"/>
              </a:rPr>
              <a:t>yrs</a:t>
            </a:r>
            <a:r>
              <a:rPr lang="en-AU" b="1" dirty="0">
                <a:solidFill>
                  <a:srgbClr val="212121"/>
                </a:solidFill>
                <a:latin typeface="Merriweather" panose="020B0604020202020204" pitchFamily="2" charset="0"/>
              </a:rPr>
              <a:t>) </a:t>
            </a:r>
            <a:r>
              <a:rPr lang="en-AU" b="0" i="0" u="sng" dirty="0">
                <a:solidFill>
                  <a:srgbClr val="1A55AD"/>
                </a:solidFill>
                <a:effectLst/>
                <a:latin typeface="Merriweather" panose="020B0604020202020204" pitchFamily="2" charset="0"/>
                <a:hlinkClick r:id="rId6"/>
              </a:rPr>
              <a:t>Identity vs. Confusion</a:t>
            </a:r>
            <a:endParaRPr lang="en-AU" b="0" i="0" dirty="0">
              <a:solidFill>
                <a:srgbClr val="212121"/>
              </a:solidFill>
              <a:effectLst/>
              <a:latin typeface="Merriweather" panose="020B0604020202020204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AU" b="1" dirty="0">
                <a:solidFill>
                  <a:srgbClr val="212121"/>
                </a:solidFill>
                <a:latin typeface="Merriweather" panose="020B0604020202020204" pitchFamily="2" charset="0"/>
              </a:rPr>
              <a:t>Early adulthood (21 to 40 </a:t>
            </a:r>
            <a:r>
              <a:rPr lang="en-AU" b="1" dirty="0" err="1">
                <a:solidFill>
                  <a:srgbClr val="212121"/>
                </a:solidFill>
                <a:latin typeface="Merriweather" panose="020B0604020202020204" pitchFamily="2" charset="0"/>
              </a:rPr>
              <a:t>yrs</a:t>
            </a:r>
            <a:r>
              <a:rPr lang="en-AU" b="1" dirty="0">
                <a:solidFill>
                  <a:srgbClr val="212121"/>
                </a:solidFill>
                <a:latin typeface="Merriweather" panose="020B0604020202020204" pitchFamily="2" charset="0"/>
              </a:rPr>
              <a:t>) </a:t>
            </a:r>
            <a:r>
              <a:rPr lang="en-AU" b="0" i="0" u="sng" dirty="0">
                <a:solidFill>
                  <a:srgbClr val="1A55AD"/>
                </a:solidFill>
                <a:effectLst/>
                <a:latin typeface="Merriweather" panose="020B0604020202020204" pitchFamily="2" charset="0"/>
                <a:hlinkClick r:id="rId7"/>
              </a:rPr>
              <a:t>Intimacy vs. Isolation</a:t>
            </a:r>
            <a:endParaRPr lang="en-AU" b="0" i="0" dirty="0">
              <a:solidFill>
                <a:srgbClr val="212121"/>
              </a:solidFill>
              <a:effectLst/>
              <a:latin typeface="Merriweather" panose="020B0604020202020204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Middle adulthood (41 to 60 </a:t>
            </a:r>
            <a:r>
              <a:rPr lang="en-AU" b="1" i="0" dirty="0" err="1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yrs</a:t>
            </a: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) </a:t>
            </a:r>
            <a:r>
              <a:rPr lang="en-AU" b="0" i="0" u="sng" dirty="0">
                <a:solidFill>
                  <a:srgbClr val="1A55AD"/>
                </a:solidFill>
                <a:effectLst/>
                <a:latin typeface="Merriweather" panose="020B0604020202020204" pitchFamily="2" charset="0"/>
                <a:hlinkClick r:id="rId8"/>
              </a:rPr>
              <a:t>Generativity vs. Stagnation</a:t>
            </a:r>
            <a:endParaRPr lang="en-AU" b="0" i="0" dirty="0">
              <a:solidFill>
                <a:srgbClr val="212121"/>
              </a:solidFill>
              <a:effectLst/>
              <a:latin typeface="Merriweather" panose="020B0604020202020204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Late adulthood (61 </a:t>
            </a:r>
            <a:r>
              <a:rPr lang="en-AU" b="1" i="0" dirty="0" err="1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yrs</a:t>
            </a:r>
            <a:r>
              <a:rPr lang="en-AU" b="1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 and over)</a:t>
            </a:r>
            <a:r>
              <a:rPr lang="en-AU" b="0" i="0" dirty="0">
                <a:solidFill>
                  <a:srgbClr val="212121"/>
                </a:solidFill>
                <a:effectLst/>
                <a:latin typeface="Merriweather" panose="020B0604020202020204" pitchFamily="2" charset="0"/>
              </a:rPr>
              <a:t> </a:t>
            </a:r>
            <a:r>
              <a:rPr lang="en-AU" b="0" i="0" u="sng" dirty="0">
                <a:solidFill>
                  <a:srgbClr val="1A55AD"/>
                </a:solidFill>
                <a:effectLst/>
                <a:latin typeface="Merriweather" panose="020B0604020202020204" pitchFamily="2" charset="0"/>
                <a:hlinkClick r:id="rId9"/>
              </a:rPr>
              <a:t>Integrity vs. Despair</a:t>
            </a:r>
            <a:endParaRPr lang="en-AU" b="0" i="0" dirty="0">
              <a:solidFill>
                <a:srgbClr val="212121"/>
              </a:solidFill>
              <a:effectLst/>
              <a:latin typeface="Merriweather" panose="020B0604020202020204" pitchFamily="2" charset="0"/>
            </a:endParaRP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42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2DBBC-6704-4D39-9972-D77750543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Systems theory and eco-maps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F917C-A2AE-4E66-B183-50FE8D85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377" y="17864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Key concepts in systems theory were </a:t>
            </a:r>
            <a:r>
              <a:rPr lang="en-AU" b="1" dirty="0"/>
              <a:t>interaction</a:t>
            </a:r>
            <a:r>
              <a:rPr lang="en-AU" dirty="0"/>
              <a:t> and </a:t>
            </a:r>
            <a:r>
              <a:rPr lang="en-AU" b="1" dirty="0"/>
              <a:t>problems of living</a:t>
            </a:r>
          </a:p>
          <a:p>
            <a:pPr marL="0" indent="0">
              <a:buNone/>
            </a:pPr>
            <a:r>
              <a:rPr lang="en-AU" b="1" dirty="0"/>
              <a:t>Interaction</a:t>
            </a:r>
            <a:r>
              <a:rPr lang="en-AU" dirty="0"/>
              <a:t> viewed as dynamic and constantly changing with focus placed on the interconnectedness and interdependence between the person and their </a:t>
            </a:r>
            <a:r>
              <a:rPr lang="en-AU" i="1" dirty="0"/>
              <a:t>whole</a:t>
            </a:r>
            <a:r>
              <a:rPr lang="en-AU" dirty="0"/>
              <a:t> environment including adaptation and ‘goodness of fit’</a:t>
            </a:r>
          </a:p>
          <a:p>
            <a:pPr marL="0" indent="0">
              <a:buNone/>
            </a:pPr>
            <a:r>
              <a:rPr lang="en-AU" b="1" dirty="0"/>
              <a:t>Problems of living </a:t>
            </a:r>
            <a:r>
              <a:rPr lang="en-AU" dirty="0"/>
              <a:t>related to life transitions, environmental pressures and interpersonal processes</a:t>
            </a:r>
          </a:p>
          <a:p>
            <a:pPr marL="0" indent="0">
              <a:buNone/>
            </a:pPr>
            <a:r>
              <a:rPr lang="en-AU" dirty="0"/>
              <a:t>The aim of interventions was to achieve a balance or steady state (or homeostasis)</a:t>
            </a:r>
          </a:p>
        </p:txBody>
      </p:sp>
    </p:spTree>
    <p:extLst>
      <p:ext uri="{BB962C8B-B14F-4D97-AF65-F5344CB8AC3E}">
        <p14:creationId xmlns:p14="http://schemas.microsoft.com/office/powerpoint/2010/main" val="38684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A23ED-9699-4A33-9EE2-8CEF578BE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936"/>
            <a:ext cx="10515600" cy="1325563"/>
          </a:xfrm>
        </p:spPr>
        <p:txBody>
          <a:bodyPr/>
          <a:lstStyle/>
          <a:p>
            <a:r>
              <a:rPr lang="en-AU" dirty="0"/>
              <a:t>Integrating theory and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07075-855F-40D1-8E56-8BBA6965E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Process requires reflection, retrieval, linkage and a professional response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Activity 1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What is the role of theory in practice – do we need it, how do we use it, how does it work? </a:t>
            </a:r>
            <a:r>
              <a:rPr lang="en-AU" i="1" dirty="0">
                <a:solidFill>
                  <a:srgbClr val="FF0000"/>
                </a:solidFill>
              </a:rPr>
              <a:t>Challenge: let’s compare theory to clothes!!!</a:t>
            </a:r>
            <a:endParaRPr lang="en-A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5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E8C67AD0DC95468E4286C3ED029DC7" ma:contentTypeVersion="9" ma:contentTypeDescription="Create a new document." ma:contentTypeScope="" ma:versionID="4b9b0afe78b700f579406fa1ff26a7ad">
  <xsd:schema xmlns:xsd="http://www.w3.org/2001/XMLSchema" xmlns:xs="http://www.w3.org/2001/XMLSchema" xmlns:p="http://schemas.microsoft.com/office/2006/metadata/properties" xmlns:ns3="b67a6fa1-ac4b-466b-b8c5-76d84164d0d6" targetNamespace="http://schemas.microsoft.com/office/2006/metadata/properties" ma:root="true" ma:fieldsID="eb70ca7aa7e62ce1d7033bb4d7844b55" ns3:_="">
    <xsd:import namespace="b67a6fa1-ac4b-466b-b8c5-76d84164d0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a6fa1-ac4b-466b-b8c5-76d84164d0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9A6B06-C239-41FB-86D3-784F9D6BBA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714A3EC-3A72-4304-8C04-932AAE31C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7a6fa1-ac4b-466b-b8c5-76d84164d0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0DF846-C32D-41C6-9064-75E67C3404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1075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Merriweather</vt:lpstr>
      <vt:lpstr>Office Theme</vt:lpstr>
      <vt:lpstr>Topics for Discussion</vt:lpstr>
      <vt:lpstr>Theory and Mediation </vt:lpstr>
      <vt:lpstr>Conflict Theories </vt:lpstr>
      <vt:lpstr>Theories</vt:lpstr>
      <vt:lpstr>Theories</vt:lpstr>
      <vt:lpstr>Theories</vt:lpstr>
      <vt:lpstr>Psychodynamic Theory (Erikson’s stages of psychosocial development)</vt:lpstr>
      <vt:lpstr>Systems theory and eco-maps </vt:lpstr>
      <vt:lpstr>Integrating theory and practice</vt:lpstr>
      <vt:lpstr>Problem Defining</vt:lpstr>
      <vt:lpstr>Problem-defining (continued) </vt:lpstr>
      <vt:lpstr>Problem-solving </vt:lpstr>
      <vt:lpstr>Problem-solving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GCSCS6003 Applied Ethics for Professional Practice Workshop 2</dc:title>
  <dc:creator>Clement Chihota</dc:creator>
  <cp:lastModifiedBy>Joshua Essumei</cp:lastModifiedBy>
  <cp:revision>15</cp:revision>
  <dcterms:created xsi:type="dcterms:W3CDTF">2020-09-28T02:48:29Z</dcterms:created>
  <dcterms:modified xsi:type="dcterms:W3CDTF">2022-05-25T01:53:17Z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0x0101005BE8C67AD0DC95468E4286C3ED029DC7</vt:lpwstr>
  </property>
</Properties>
</file>