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DA818A-E6B2-4336-9B9E-314FA91B0229}" v="579" dt="2022-04-21T04:19:48.0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ement Chihota" userId="162b1a5f-7751-44ab-8322-ba154f8ade4e" providerId="ADAL" clId="{B1DA818A-E6B2-4336-9B9E-314FA91B0229}"/>
    <pc:docChg chg="undo custSel addSld delSld modSld">
      <pc:chgData name="Clement Chihota" userId="162b1a5f-7751-44ab-8322-ba154f8ade4e" providerId="ADAL" clId="{B1DA818A-E6B2-4336-9B9E-314FA91B0229}" dt="2022-04-21T04:21:26.371" v="13456" actId="20577"/>
      <pc:docMkLst>
        <pc:docMk/>
      </pc:docMkLst>
      <pc:sldChg chg="addSp modSp mod setBg">
        <pc:chgData name="Clement Chihota" userId="162b1a5f-7751-44ab-8322-ba154f8ade4e" providerId="ADAL" clId="{B1DA818A-E6B2-4336-9B9E-314FA91B0229}" dt="2022-04-21T01:08:49.447" v="98" actId="26606"/>
        <pc:sldMkLst>
          <pc:docMk/>
          <pc:sldMk cId="634502016" sldId="256"/>
        </pc:sldMkLst>
        <pc:spChg chg="mod">
          <ac:chgData name="Clement Chihota" userId="162b1a5f-7751-44ab-8322-ba154f8ade4e" providerId="ADAL" clId="{B1DA818A-E6B2-4336-9B9E-314FA91B0229}" dt="2022-04-21T01:08:49.447" v="98" actId="26606"/>
          <ac:spMkLst>
            <pc:docMk/>
            <pc:sldMk cId="634502016" sldId="256"/>
            <ac:spMk id="2" creationId="{8B5128DF-261B-40D8-A7A9-61B1BD6DAA84}"/>
          </ac:spMkLst>
        </pc:spChg>
        <pc:spChg chg="mod">
          <ac:chgData name="Clement Chihota" userId="162b1a5f-7751-44ab-8322-ba154f8ade4e" providerId="ADAL" clId="{B1DA818A-E6B2-4336-9B9E-314FA91B0229}" dt="2022-04-21T01:08:49.447" v="98" actId="26606"/>
          <ac:spMkLst>
            <pc:docMk/>
            <pc:sldMk cId="634502016" sldId="256"/>
            <ac:spMk id="3" creationId="{274FFDCD-727C-4086-A3EB-C6021F4D39B0}"/>
          </ac:spMkLst>
        </pc:spChg>
        <pc:spChg chg="add">
          <ac:chgData name="Clement Chihota" userId="162b1a5f-7751-44ab-8322-ba154f8ade4e" providerId="ADAL" clId="{B1DA818A-E6B2-4336-9B9E-314FA91B0229}" dt="2022-04-21T01:08:49.447" v="98" actId="26606"/>
          <ac:spMkLst>
            <pc:docMk/>
            <pc:sldMk cId="634502016" sldId="256"/>
            <ac:spMk id="8" creationId="{C7D023E4-8DE1-436E-9847-ED6A4B4B04FD}"/>
          </ac:spMkLst>
        </pc:spChg>
        <pc:grpChg chg="add">
          <ac:chgData name="Clement Chihota" userId="162b1a5f-7751-44ab-8322-ba154f8ade4e" providerId="ADAL" clId="{B1DA818A-E6B2-4336-9B9E-314FA91B0229}" dt="2022-04-21T01:08:49.447" v="98" actId="26606"/>
          <ac:grpSpMkLst>
            <pc:docMk/>
            <pc:sldMk cId="634502016" sldId="256"/>
            <ac:grpSpMk id="10" creationId="{97264A61-6AE3-4DC0-A455-5EDC604E394D}"/>
          </ac:grpSpMkLst>
        </pc:grpChg>
        <pc:grpChg chg="add">
          <ac:chgData name="Clement Chihota" userId="162b1a5f-7751-44ab-8322-ba154f8ade4e" providerId="ADAL" clId="{B1DA818A-E6B2-4336-9B9E-314FA91B0229}" dt="2022-04-21T01:08:49.447" v="98" actId="26606"/>
          <ac:grpSpMkLst>
            <pc:docMk/>
            <pc:sldMk cId="634502016" sldId="256"/>
            <ac:grpSpMk id="14" creationId="{D691EE10-D5F3-48FA-BE55-F24A0BE59EF6}"/>
          </ac:grpSpMkLst>
        </pc:grpChg>
        <pc:grpChg chg="add">
          <ac:chgData name="Clement Chihota" userId="162b1a5f-7751-44ab-8322-ba154f8ade4e" providerId="ADAL" clId="{B1DA818A-E6B2-4336-9B9E-314FA91B0229}" dt="2022-04-21T01:08:49.447" v="98" actId="26606"/>
          <ac:grpSpMkLst>
            <pc:docMk/>
            <pc:sldMk cId="634502016" sldId="256"/>
            <ac:grpSpMk id="18" creationId="{43F5E015-E085-4624-B431-B42414448684}"/>
          </ac:grpSpMkLst>
        </pc:grpChg>
      </pc:sldChg>
      <pc:sldChg chg="addSp delSp modSp add del mod setBg">
        <pc:chgData name="Clement Chihota" userId="162b1a5f-7751-44ab-8322-ba154f8ade4e" providerId="ADAL" clId="{B1DA818A-E6B2-4336-9B9E-314FA91B0229}" dt="2022-04-21T04:19:48.015" v="13296" actId="20577"/>
        <pc:sldMkLst>
          <pc:docMk/>
          <pc:sldMk cId="4204875488" sldId="257"/>
        </pc:sldMkLst>
        <pc:spChg chg="mod">
          <ac:chgData name="Clement Chihota" userId="162b1a5f-7751-44ab-8322-ba154f8ade4e" providerId="ADAL" clId="{B1DA818A-E6B2-4336-9B9E-314FA91B0229}" dt="2022-04-21T01:07:44.757" v="0" actId="26606"/>
          <ac:spMkLst>
            <pc:docMk/>
            <pc:sldMk cId="4204875488" sldId="257"/>
            <ac:spMk id="2" creationId="{11DC1374-7B3F-416B-8D96-35459DC88945}"/>
          </ac:spMkLst>
        </pc:spChg>
        <pc:spChg chg="del">
          <ac:chgData name="Clement Chihota" userId="162b1a5f-7751-44ab-8322-ba154f8ade4e" providerId="ADAL" clId="{B1DA818A-E6B2-4336-9B9E-314FA91B0229}" dt="2022-04-21T01:07:44.757" v="0" actId="26606"/>
          <ac:spMkLst>
            <pc:docMk/>
            <pc:sldMk cId="4204875488" sldId="257"/>
            <ac:spMk id="3" creationId="{12EDDBD6-72D4-451D-A23B-C7C731A92B99}"/>
          </ac:spMkLst>
        </pc:spChg>
        <pc:spChg chg="add">
          <ac:chgData name="Clement Chihota" userId="162b1a5f-7751-44ab-8322-ba154f8ade4e" providerId="ADAL" clId="{B1DA818A-E6B2-4336-9B9E-314FA91B0229}" dt="2022-04-21T01:07:44.757" v="0" actId="26606"/>
          <ac:spMkLst>
            <pc:docMk/>
            <pc:sldMk cId="4204875488" sldId="257"/>
            <ac:spMk id="9" creationId="{8DF67618-B87B-4195-8E24-3B126F79FF55}"/>
          </ac:spMkLst>
        </pc:spChg>
        <pc:spChg chg="add">
          <ac:chgData name="Clement Chihota" userId="162b1a5f-7751-44ab-8322-ba154f8ade4e" providerId="ADAL" clId="{B1DA818A-E6B2-4336-9B9E-314FA91B0229}" dt="2022-04-21T01:07:44.757" v="0" actId="26606"/>
          <ac:spMkLst>
            <pc:docMk/>
            <pc:sldMk cId="4204875488" sldId="257"/>
            <ac:spMk id="11" creationId="{64960379-9FF9-400A-A8A8-F5AB633FD3BF}"/>
          </ac:spMkLst>
        </pc:spChg>
        <pc:grpChg chg="add">
          <ac:chgData name="Clement Chihota" userId="162b1a5f-7751-44ab-8322-ba154f8ade4e" providerId="ADAL" clId="{B1DA818A-E6B2-4336-9B9E-314FA91B0229}" dt="2022-04-21T01:07:44.757" v="0" actId="26606"/>
          <ac:grpSpMkLst>
            <pc:docMk/>
            <pc:sldMk cId="4204875488" sldId="257"/>
            <ac:grpSpMk id="13" creationId="{2C491629-AE25-486B-9B22-2CE4EE8F7E47}"/>
          </ac:grpSpMkLst>
        </pc:grpChg>
        <pc:grpChg chg="add">
          <ac:chgData name="Clement Chihota" userId="162b1a5f-7751-44ab-8322-ba154f8ade4e" providerId="ADAL" clId="{B1DA818A-E6B2-4336-9B9E-314FA91B0229}" dt="2022-04-21T01:07:44.757" v="0" actId="26606"/>
          <ac:grpSpMkLst>
            <pc:docMk/>
            <pc:sldMk cId="4204875488" sldId="257"/>
            <ac:grpSpMk id="17" creationId="{43F5E015-E085-4624-B431-B42414448684}"/>
          </ac:grpSpMkLst>
        </pc:grpChg>
        <pc:graphicFrameChg chg="add mod">
          <ac:chgData name="Clement Chihota" userId="162b1a5f-7751-44ab-8322-ba154f8ade4e" providerId="ADAL" clId="{B1DA818A-E6B2-4336-9B9E-314FA91B0229}" dt="2022-04-21T04:19:48.015" v="13296" actId="20577"/>
          <ac:graphicFrameMkLst>
            <pc:docMk/>
            <pc:sldMk cId="4204875488" sldId="257"/>
            <ac:graphicFrameMk id="5" creationId="{C24CC215-F640-4BDA-A618-1B5DE9713B25}"/>
          </ac:graphicFrameMkLst>
        </pc:graphicFrameChg>
      </pc:sldChg>
      <pc:sldChg chg="addSp delSp modSp mod">
        <pc:chgData name="Clement Chihota" userId="162b1a5f-7751-44ab-8322-ba154f8ade4e" providerId="ADAL" clId="{B1DA818A-E6B2-4336-9B9E-314FA91B0229}" dt="2022-04-21T01:12:35.399" v="336" actId="207"/>
        <pc:sldMkLst>
          <pc:docMk/>
          <pc:sldMk cId="4054072304" sldId="258"/>
        </pc:sldMkLst>
        <pc:spChg chg="del">
          <ac:chgData name="Clement Chihota" userId="162b1a5f-7751-44ab-8322-ba154f8ade4e" providerId="ADAL" clId="{B1DA818A-E6B2-4336-9B9E-314FA91B0229}" dt="2022-04-21T01:10:29.656" v="99" actId="478"/>
          <ac:spMkLst>
            <pc:docMk/>
            <pc:sldMk cId="4054072304" sldId="258"/>
            <ac:spMk id="2" creationId="{8888DB19-F457-41F7-8A1E-57968A7A1B08}"/>
          </ac:spMkLst>
        </pc:spChg>
        <pc:spChg chg="mod">
          <ac:chgData name="Clement Chihota" userId="162b1a5f-7751-44ab-8322-ba154f8ade4e" providerId="ADAL" clId="{B1DA818A-E6B2-4336-9B9E-314FA91B0229}" dt="2022-04-21T01:12:35.399" v="336" actId="207"/>
          <ac:spMkLst>
            <pc:docMk/>
            <pc:sldMk cId="4054072304" sldId="258"/>
            <ac:spMk id="3" creationId="{2B2AFE57-7675-4357-BC09-E0A5C9CCF28E}"/>
          </ac:spMkLst>
        </pc:spChg>
        <pc:spChg chg="add mod">
          <ac:chgData name="Clement Chihota" userId="162b1a5f-7751-44ab-8322-ba154f8ade4e" providerId="ADAL" clId="{B1DA818A-E6B2-4336-9B9E-314FA91B0229}" dt="2022-04-21T01:10:37.418" v="125" actId="20577"/>
          <ac:spMkLst>
            <pc:docMk/>
            <pc:sldMk cId="4054072304" sldId="258"/>
            <ac:spMk id="5" creationId="{7F2E4D6D-EA7E-4D44-9D48-A998FCD95086}"/>
          </ac:spMkLst>
        </pc:spChg>
      </pc:sldChg>
      <pc:sldChg chg="modSp mod">
        <pc:chgData name="Clement Chihota" userId="162b1a5f-7751-44ab-8322-ba154f8ade4e" providerId="ADAL" clId="{B1DA818A-E6B2-4336-9B9E-314FA91B0229}" dt="2022-04-21T01:20:54.793" v="1146" actId="20577"/>
        <pc:sldMkLst>
          <pc:docMk/>
          <pc:sldMk cId="1216415171" sldId="259"/>
        </pc:sldMkLst>
        <pc:spChg chg="mod">
          <ac:chgData name="Clement Chihota" userId="162b1a5f-7751-44ab-8322-ba154f8ade4e" providerId="ADAL" clId="{B1DA818A-E6B2-4336-9B9E-314FA91B0229}" dt="2022-04-21T01:13:58.909" v="398" actId="6549"/>
          <ac:spMkLst>
            <pc:docMk/>
            <pc:sldMk cId="1216415171" sldId="259"/>
            <ac:spMk id="2" creationId="{0C73B109-5B73-4642-8820-AF47D838BF91}"/>
          </ac:spMkLst>
        </pc:spChg>
        <pc:spChg chg="mod">
          <ac:chgData name="Clement Chihota" userId="162b1a5f-7751-44ab-8322-ba154f8ade4e" providerId="ADAL" clId="{B1DA818A-E6B2-4336-9B9E-314FA91B0229}" dt="2022-04-21T01:20:54.793" v="1146" actId="20577"/>
          <ac:spMkLst>
            <pc:docMk/>
            <pc:sldMk cId="1216415171" sldId="259"/>
            <ac:spMk id="3" creationId="{5F588CDD-2552-49C7-B32E-CE1DF361864A}"/>
          </ac:spMkLst>
        </pc:spChg>
      </pc:sldChg>
      <pc:sldChg chg="modSp mod">
        <pc:chgData name="Clement Chihota" userId="162b1a5f-7751-44ab-8322-ba154f8ade4e" providerId="ADAL" clId="{B1DA818A-E6B2-4336-9B9E-314FA91B0229}" dt="2022-04-21T01:28:03.190" v="1698" actId="20577"/>
        <pc:sldMkLst>
          <pc:docMk/>
          <pc:sldMk cId="757628241" sldId="260"/>
        </pc:sldMkLst>
        <pc:spChg chg="mod">
          <ac:chgData name="Clement Chihota" userId="162b1a5f-7751-44ab-8322-ba154f8ade4e" providerId="ADAL" clId="{B1DA818A-E6B2-4336-9B9E-314FA91B0229}" dt="2022-04-21T01:21:32.328" v="1211" actId="20577"/>
          <ac:spMkLst>
            <pc:docMk/>
            <pc:sldMk cId="757628241" sldId="260"/>
            <ac:spMk id="2" creationId="{BA9FB743-C476-4AC7-AF05-F129632E595B}"/>
          </ac:spMkLst>
        </pc:spChg>
        <pc:spChg chg="mod">
          <ac:chgData name="Clement Chihota" userId="162b1a5f-7751-44ab-8322-ba154f8ade4e" providerId="ADAL" clId="{B1DA818A-E6B2-4336-9B9E-314FA91B0229}" dt="2022-04-21T01:28:03.190" v="1698" actId="20577"/>
          <ac:spMkLst>
            <pc:docMk/>
            <pc:sldMk cId="757628241" sldId="260"/>
            <ac:spMk id="3" creationId="{9EF6FEFE-B5CF-4591-B3BB-B6391038A931}"/>
          </ac:spMkLst>
        </pc:spChg>
      </pc:sldChg>
      <pc:sldChg chg="modSp mod">
        <pc:chgData name="Clement Chihota" userId="162b1a5f-7751-44ab-8322-ba154f8ade4e" providerId="ADAL" clId="{B1DA818A-E6B2-4336-9B9E-314FA91B0229}" dt="2022-04-21T01:40:52.599" v="3338" actId="20577"/>
        <pc:sldMkLst>
          <pc:docMk/>
          <pc:sldMk cId="1867006139" sldId="261"/>
        </pc:sldMkLst>
        <pc:spChg chg="mod">
          <ac:chgData name="Clement Chihota" userId="162b1a5f-7751-44ab-8322-ba154f8ade4e" providerId="ADAL" clId="{B1DA818A-E6B2-4336-9B9E-314FA91B0229}" dt="2022-04-21T01:28:46.759" v="1748" actId="20577"/>
          <ac:spMkLst>
            <pc:docMk/>
            <pc:sldMk cId="1867006139" sldId="261"/>
            <ac:spMk id="2" creationId="{8A614FFF-F14F-44E7-8BD5-CB9DDEB17204}"/>
          </ac:spMkLst>
        </pc:spChg>
        <pc:spChg chg="mod">
          <ac:chgData name="Clement Chihota" userId="162b1a5f-7751-44ab-8322-ba154f8ade4e" providerId="ADAL" clId="{B1DA818A-E6B2-4336-9B9E-314FA91B0229}" dt="2022-04-21T01:40:52.599" v="3338" actId="20577"/>
          <ac:spMkLst>
            <pc:docMk/>
            <pc:sldMk cId="1867006139" sldId="261"/>
            <ac:spMk id="3" creationId="{89B2EAB7-8D74-46C7-B642-1DEEA5238EEC}"/>
          </ac:spMkLst>
        </pc:spChg>
      </pc:sldChg>
      <pc:sldChg chg="modSp mod">
        <pc:chgData name="Clement Chihota" userId="162b1a5f-7751-44ab-8322-ba154f8ade4e" providerId="ADAL" clId="{B1DA818A-E6B2-4336-9B9E-314FA91B0229}" dt="2022-04-21T01:51:39.539" v="4231" actId="6549"/>
        <pc:sldMkLst>
          <pc:docMk/>
          <pc:sldMk cId="1349428647" sldId="262"/>
        </pc:sldMkLst>
        <pc:spChg chg="mod">
          <ac:chgData name="Clement Chihota" userId="162b1a5f-7751-44ab-8322-ba154f8ade4e" providerId="ADAL" clId="{B1DA818A-E6B2-4336-9B9E-314FA91B0229}" dt="2022-04-21T01:41:14.916" v="3388" actId="6549"/>
          <ac:spMkLst>
            <pc:docMk/>
            <pc:sldMk cId="1349428647" sldId="262"/>
            <ac:spMk id="2" creationId="{1E040783-0555-4875-8F7F-E9A66BB5CE38}"/>
          </ac:spMkLst>
        </pc:spChg>
        <pc:spChg chg="mod">
          <ac:chgData name="Clement Chihota" userId="162b1a5f-7751-44ab-8322-ba154f8ade4e" providerId="ADAL" clId="{B1DA818A-E6B2-4336-9B9E-314FA91B0229}" dt="2022-04-21T01:51:39.539" v="4231" actId="6549"/>
          <ac:spMkLst>
            <pc:docMk/>
            <pc:sldMk cId="1349428647" sldId="262"/>
            <ac:spMk id="3" creationId="{AF7C3F86-5D07-4A1B-90EC-2A4C80D631E0}"/>
          </ac:spMkLst>
        </pc:spChg>
      </pc:sldChg>
      <pc:sldChg chg="modSp mod">
        <pc:chgData name="Clement Chihota" userId="162b1a5f-7751-44ab-8322-ba154f8ade4e" providerId="ADAL" clId="{B1DA818A-E6B2-4336-9B9E-314FA91B0229}" dt="2022-04-21T01:56:47.483" v="5432" actId="115"/>
        <pc:sldMkLst>
          <pc:docMk/>
          <pc:sldMk cId="386847101" sldId="263"/>
        </pc:sldMkLst>
        <pc:spChg chg="mod">
          <ac:chgData name="Clement Chihota" userId="162b1a5f-7751-44ab-8322-ba154f8ade4e" providerId="ADAL" clId="{B1DA818A-E6B2-4336-9B9E-314FA91B0229}" dt="2022-04-21T01:52:49.285" v="4285" actId="6549"/>
          <ac:spMkLst>
            <pc:docMk/>
            <pc:sldMk cId="386847101" sldId="263"/>
            <ac:spMk id="2" creationId="{08A2DBBC-6704-4D39-9972-D77750543425}"/>
          </ac:spMkLst>
        </pc:spChg>
        <pc:spChg chg="mod">
          <ac:chgData name="Clement Chihota" userId="162b1a5f-7751-44ab-8322-ba154f8ade4e" providerId="ADAL" clId="{B1DA818A-E6B2-4336-9B9E-314FA91B0229}" dt="2022-04-21T01:56:47.483" v="5432" actId="115"/>
          <ac:spMkLst>
            <pc:docMk/>
            <pc:sldMk cId="386847101" sldId="263"/>
            <ac:spMk id="3" creationId="{7ACF917C-A2AE-4E66-B183-50FE8D850373}"/>
          </ac:spMkLst>
        </pc:spChg>
      </pc:sldChg>
      <pc:sldChg chg="modSp mod">
        <pc:chgData name="Clement Chihota" userId="162b1a5f-7751-44ab-8322-ba154f8ade4e" providerId="ADAL" clId="{B1DA818A-E6B2-4336-9B9E-314FA91B0229}" dt="2022-04-21T01:58:59.671" v="6282" actId="20577"/>
        <pc:sldMkLst>
          <pc:docMk/>
          <pc:sldMk cId="532953296" sldId="264"/>
        </pc:sldMkLst>
        <pc:spChg chg="mod">
          <ac:chgData name="Clement Chihota" userId="162b1a5f-7751-44ab-8322-ba154f8ade4e" providerId="ADAL" clId="{B1DA818A-E6B2-4336-9B9E-314FA91B0229}" dt="2022-04-21T01:57:11.703" v="5477" actId="20577"/>
          <ac:spMkLst>
            <pc:docMk/>
            <pc:sldMk cId="532953296" sldId="264"/>
            <ac:spMk id="2" creationId="{BABA23ED-9699-4A33-9EE2-8CEF578BE7E3}"/>
          </ac:spMkLst>
        </pc:spChg>
        <pc:spChg chg="mod">
          <ac:chgData name="Clement Chihota" userId="162b1a5f-7751-44ab-8322-ba154f8ade4e" providerId="ADAL" clId="{B1DA818A-E6B2-4336-9B9E-314FA91B0229}" dt="2022-04-21T01:58:59.671" v="6282" actId="20577"/>
          <ac:spMkLst>
            <pc:docMk/>
            <pc:sldMk cId="532953296" sldId="264"/>
            <ac:spMk id="3" creationId="{8FF07075-855F-40D1-8E56-8BBA6965E654}"/>
          </ac:spMkLst>
        </pc:spChg>
      </pc:sldChg>
      <pc:sldChg chg="modSp mod">
        <pc:chgData name="Clement Chihota" userId="162b1a5f-7751-44ab-8322-ba154f8ade4e" providerId="ADAL" clId="{B1DA818A-E6B2-4336-9B9E-314FA91B0229}" dt="2022-04-21T02:07:50.957" v="7302" actId="20577"/>
        <pc:sldMkLst>
          <pc:docMk/>
          <pc:sldMk cId="3447696301" sldId="265"/>
        </pc:sldMkLst>
        <pc:spChg chg="mod">
          <ac:chgData name="Clement Chihota" userId="162b1a5f-7751-44ab-8322-ba154f8ade4e" providerId="ADAL" clId="{B1DA818A-E6B2-4336-9B9E-314FA91B0229}" dt="2022-04-21T01:59:41.538" v="6329" actId="313"/>
          <ac:spMkLst>
            <pc:docMk/>
            <pc:sldMk cId="3447696301" sldId="265"/>
            <ac:spMk id="2" creationId="{30258FC6-E167-41F8-8BA7-E96B6C615F4C}"/>
          </ac:spMkLst>
        </pc:spChg>
        <pc:spChg chg="mod">
          <ac:chgData name="Clement Chihota" userId="162b1a5f-7751-44ab-8322-ba154f8ade4e" providerId="ADAL" clId="{B1DA818A-E6B2-4336-9B9E-314FA91B0229}" dt="2022-04-21T02:07:50.957" v="7302" actId="20577"/>
          <ac:spMkLst>
            <pc:docMk/>
            <pc:sldMk cId="3447696301" sldId="265"/>
            <ac:spMk id="3" creationId="{B2375DE9-4A80-4316-8B63-7AE4F8CF4471}"/>
          </ac:spMkLst>
        </pc:spChg>
      </pc:sldChg>
      <pc:sldChg chg="modSp mod">
        <pc:chgData name="Clement Chihota" userId="162b1a5f-7751-44ab-8322-ba154f8ade4e" providerId="ADAL" clId="{B1DA818A-E6B2-4336-9B9E-314FA91B0229}" dt="2022-04-21T02:30:05.743" v="7864" actId="20577"/>
        <pc:sldMkLst>
          <pc:docMk/>
          <pc:sldMk cId="1084443258" sldId="266"/>
        </pc:sldMkLst>
        <pc:spChg chg="mod">
          <ac:chgData name="Clement Chihota" userId="162b1a5f-7751-44ab-8322-ba154f8ade4e" providerId="ADAL" clId="{B1DA818A-E6B2-4336-9B9E-314FA91B0229}" dt="2022-04-21T02:10:19.106" v="7516" actId="20577"/>
          <ac:spMkLst>
            <pc:docMk/>
            <pc:sldMk cId="1084443258" sldId="266"/>
            <ac:spMk id="2" creationId="{BE540758-A59D-4D33-9938-ED5A79F401EA}"/>
          </ac:spMkLst>
        </pc:spChg>
        <pc:spChg chg="mod">
          <ac:chgData name="Clement Chihota" userId="162b1a5f-7751-44ab-8322-ba154f8ade4e" providerId="ADAL" clId="{B1DA818A-E6B2-4336-9B9E-314FA91B0229}" dt="2022-04-21T02:30:05.743" v="7864" actId="20577"/>
          <ac:spMkLst>
            <pc:docMk/>
            <pc:sldMk cId="1084443258" sldId="266"/>
            <ac:spMk id="3" creationId="{BA7F4EA4-B454-4A3C-9A71-1C465628C9A3}"/>
          </ac:spMkLst>
        </pc:spChg>
      </pc:sldChg>
      <pc:sldChg chg="modSp mod">
        <pc:chgData name="Clement Chihota" userId="162b1a5f-7751-44ab-8322-ba154f8ade4e" providerId="ADAL" clId="{B1DA818A-E6B2-4336-9B9E-314FA91B0229}" dt="2022-04-21T02:38:43.197" v="8348" actId="207"/>
        <pc:sldMkLst>
          <pc:docMk/>
          <pc:sldMk cId="287768271" sldId="267"/>
        </pc:sldMkLst>
        <pc:spChg chg="mod">
          <ac:chgData name="Clement Chihota" userId="162b1a5f-7751-44ab-8322-ba154f8ade4e" providerId="ADAL" clId="{B1DA818A-E6B2-4336-9B9E-314FA91B0229}" dt="2022-04-21T02:37:37.213" v="8279" actId="6549"/>
          <ac:spMkLst>
            <pc:docMk/>
            <pc:sldMk cId="287768271" sldId="267"/>
            <ac:spMk id="2" creationId="{DD9756EA-DF05-4355-8C7D-7DDFFE784A30}"/>
          </ac:spMkLst>
        </pc:spChg>
        <pc:spChg chg="mod">
          <ac:chgData name="Clement Chihota" userId="162b1a5f-7751-44ab-8322-ba154f8ade4e" providerId="ADAL" clId="{B1DA818A-E6B2-4336-9B9E-314FA91B0229}" dt="2022-04-21T02:38:43.197" v="8348" actId="207"/>
          <ac:spMkLst>
            <pc:docMk/>
            <pc:sldMk cId="287768271" sldId="267"/>
            <ac:spMk id="3" creationId="{3822BDF7-BC2C-4602-B7AE-E58965DD6C69}"/>
          </ac:spMkLst>
        </pc:spChg>
      </pc:sldChg>
      <pc:sldChg chg="modSp mod">
        <pc:chgData name="Clement Chihota" userId="162b1a5f-7751-44ab-8322-ba154f8ade4e" providerId="ADAL" clId="{B1DA818A-E6B2-4336-9B9E-314FA91B0229}" dt="2022-04-21T02:47:12.331" v="9477" actId="20577"/>
        <pc:sldMkLst>
          <pc:docMk/>
          <pc:sldMk cId="2572078019" sldId="268"/>
        </pc:sldMkLst>
        <pc:spChg chg="mod">
          <ac:chgData name="Clement Chihota" userId="162b1a5f-7751-44ab-8322-ba154f8ade4e" providerId="ADAL" clId="{B1DA818A-E6B2-4336-9B9E-314FA91B0229}" dt="2022-04-21T02:38:59.813" v="8376" actId="6549"/>
          <ac:spMkLst>
            <pc:docMk/>
            <pc:sldMk cId="2572078019" sldId="268"/>
            <ac:spMk id="2" creationId="{39287BA6-EA85-4796-87EA-392E2DB8EC4D}"/>
          </ac:spMkLst>
        </pc:spChg>
        <pc:spChg chg="mod">
          <ac:chgData name="Clement Chihota" userId="162b1a5f-7751-44ab-8322-ba154f8ade4e" providerId="ADAL" clId="{B1DA818A-E6B2-4336-9B9E-314FA91B0229}" dt="2022-04-21T02:47:12.331" v="9477" actId="20577"/>
          <ac:spMkLst>
            <pc:docMk/>
            <pc:sldMk cId="2572078019" sldId="268"/>
            <ac:spMk id="3" creationId="{51FF950A-FF19-442D-991A-E9C6036768F5}"/>
          </ac:spMkLst>
        </pc:spChg>
      </pc:sldChg>
      <pc:sldChg chg="modSp new mod">
        <pc:chgData name="Clement Chihota" userId="162b1a5f-7751-44ab-8322-ba154f8ade4e" providerId="ADAL" clId="{B1DA818A-E6B2-4336-9B9E-314FA91B0229}" dt="2022-04-21T03:03:42.786" v="10480" actId="20577"/>
        <pc:sldMkLst>
          <pc:docMk/>
          <pc:sldMk cId="3562568609" sldId="269"/>
        </pc:sldMkLst>
        <pc:spChg chg="mod">
          <ac:chgData name="Clement Chihota" userId="162b1a5f-7751-44ab-8322-ba154f8ade4e" providerId="ADAL" clId="{B1DA818A-E6B2-4336-9B9E-314FA91B0229}" dt="2022-04-21T02:49:11.582" v="9505" actId="20577"/>
          <ac:spMkLst>
            <pc:docMk/>
            <pc:sldMk cId="3562568609" sldId="269"/>
            <ac:spMk id="2" creationId="{DE29F249-F89B-4379-933B-ADBA28141265}"/>
          </ac:spMkLst>
        </pc:spChg>
        <pc:spChg chg="mod">
          <ac:chgData name="Clement Chihota" userId="162b1a5f-7751-44ab-8322-ba154f8ade4e" providerId="ADAL" clId="{B1DA818A-E6B2-4336-9B9E-314FA91B0229}" dt="2022-04-21T03:03:42.786" v="10480" actId="20577"/>
          <ac:spMkLst>
            <pc:docMk/>
            <pc:sldMk cId="3562568609" sldId="269"/>
            <ac:spMk id="3" creationId="{5226159B-87F1-4B06-AE60-A37F2D8BC59C}"/>
          </ac:spMkLst>
        </pc:spChg>
      </pc:sldChg>
      <pc:sldChg chg="modSp new del mod">
        <pc:chgData name="Clement Chihota" userId="162b1a5f-7751-44ab-8322-ba154f8ade4e" providerId="ADAL" clId="{B1DA818A-E6B2-4336-9B9E-314FA91B0229}" dt="2022-04-21T02:48:51.149" v="9495" actId="680"/>
        <pc:sldMkLst>
          <pc:docMk/>
          <pc:sldMk cId="3606687231" sldId="269"/>
        </pc:sldMkLst>
        <pc:spChg chg="mod">
          <ac:chgData name="Clement Chihota" userId="162b1a5f-7751-44ab-8322-ba154f8ade4e" providerId="ADAL" clId="{B1DA818A-E6B2-4336-9B9E-314FA91B0229}" dt="2022-04-21T02:48:50.370" v="9494" actId="20577"/>
          <ac:spMkLst>
            <pc:docMk/>
            <pc:sldMk cId="3606687231" sldId="269"/>
            <ac:spMk id="2" creationId="{689F91A1-CE62-4773-917D-49BDFFACCD26}"/>
          </ac:spMkLst>
        </pc:spChg>
      </pc:sldChg>
      <pc:sldChg chg="modSp new mod">
        <pc:chgData name="Clement Chihota" userId="162b1a5f-7751-44ab-8322-ba154f8ade4e" providerId="ADAL" clId="{B1DA818A-E6B2-4336-9B9E-314FA91B0229}" dt="2022-04-21T03:02:01.169" v="10373" actId="20577"/>
        <pc:sldMkLst>
          <pc:docMk/>
          <pc:sldMk cId="1899033079" sldId="270"/>
        </pc:sldMkLst>
        <pc:spChg chg="mod">
          <ac:chgData name="Clement Chihota" userId="162b1a5f-7751-44ab-8322-ba154f8ade4e" providerId="ADAL" clId="{B1DA818A-E6B2-4336-9B9E-314FA91B0229}" dt="2022-04-21T02:58:23.818" v="9928" actId="20577"/>
          <ac:spMkLst>
            <pc:docMk/>
            <pc:sldMk cId="1899033079" sldId="270"/>
            <ac:spMk id="2" creationId="{7CDE01C5-A8FD-419D-98F4-577E17BBC12F}"/>
          </ac:spMkLst>
        </pc:spChg>
        <pc:spChg chg="mod">
          <ac:chgData name="Clement Chihota" userId="162b1a5f-7751-44ab-8322-ba154f8ade4e" providerId="ADAL" clId="{B1DA818A-E6B2-4336-9B9E-314FA91B0229}" dt="2022-04-21T03:02:01.169" v="10373" actId="20577"/>
          <ac:spMkLst>
            <pc:docMk/>
            <pc:sldMk cId="1899033079" sldId="270"/>
            <ac:spMk id="3" creationId="{A72CB205-B538-4BA6-B26F-35E6043F867C}"/>
          </ac:spMkLst>
        </pc:spChg>
      </pc:sldChg>
      <pc:sldChg chg="modSp new mod">
        <pc:chgData name="Clement Chihota" userId="162b1a5f-7751-44ab-8322-ba154f8ade4e" providerId="ADAL" clId="{B1DA818A-E6B2-4336-9B9E-314FA91B0229}" dt="2022-04-21T03:44:46.986" v="11291" actId="20577"/>
        <pc:sldMkLst>
          <pc:docMk/>
          <pc:sldMk cId="71270464" sldId="271"/>
        </pc:sldMkLst>
        <pc:spChg chg="mod">
          <ac:chgData name="Clement Chihota" userId="162b1a5f-7751-44ab-8322-ba154f8ade4e" providerId="ADAL" clId="{B1DA818A-E6B2-4336-9B9E-314FA91B0229}" dt="2022-04-21T03:44:46.986" v="11291" actId="20577"/>
          <ac:spMkLst>
            <pc:docMk/>
            <pc:sldMk cId="71270464" sldId="271"/>
            <ac:spMk id="2" creationId="{9760CB4F-EF63-458E-A0C1-B20515710CC9}"/>
          </ac:spMkLst>
        </pc:spChg>
        <pc:spChg chg="mod">
          <ac:chgData name="Clement Chihota" userId="162b1a5f-7751-44ab-8322-ba154f8ade4e" providerId="ADAL" clId="{B1DA818A-E6B2-4336-9B9E-314FA91B0229}" dt="2022-04-21T03:44:37.036" v="11273" actId="27636"/>
          <ac:spMkLst>
            <pc:docMk/>
            <pc:sldMk cId="71270464" sldId="271"/>
            <ac:spMk id="3" creationId="{1A0B8159-915F-4D46-8C14-1C3913DB4F31}"/>
          </ac:spMkLst>
        </pc:spChg>
      </pc:sldChg>
      <pc:sldChg chg="modSp new mod">
        <pc:chgData name="Clement Chihota" userId="162b1a5f-7751-44ab-8322-ba154f8ade4e" providerId="ADAL" clId="{B1DA818A-E6B2-4336-9B9E-314FA91B0229}" dt="2022-04-21T03:51:12.121" v="11646" actId="20577"/>
        <pc:sldMkLst>
          <pc:docMk/>
          <pc:sldMk cId="976504454" sldId="272"/>
        </pc:sldMkLst>
        <pc:spChg chg="mod">
          <ac:chgData name="Clement Chihota" userId="162b1a5f-7751-44ab-8322-ba154f8ade4e" providerId="ADAL" clId="{B1DA818A-E6B2-4336-9B9E-314FA91B0229}" dt="2022-04-21T03:45:41.570" v="11312" actId="20577"/>
          <ac:spMkLst>
            <pc:docMk/>
            <pc:sldMk cId="976504454" sldId="272"/>
            <ac:spMk id="2" creationId="{C68F4E88-0160-4089-9DF0-BFD62FEA9B11}"/>
          </ac:spMkLst>
        </pc:spChg>
        <pc:spChg chg="mod">
          <ac:chgData name="Clement Chihota" userId="162b1a5f-7751-44ab-8322-ba154f8ade4e" providerId="ADAL" clId="{B1DA818A-E6B2-4336-9B9E-314FA91B0229}" dt="2022-04-21T03:51:12.121" v="11646" actId="20577"/>
          <ac:spMkLst>
            <pc:docMk/>
            <pc:sldMk cId="976504454" sldId="272"/>
            <ac:spMk id="3" creationId="{8FD1C07E-EC6D-4742-9568-95C4A802BA75}"/>
          </ac:spMkLst>
        </pc:spChg>
      </pc:sldChg>
      <pc:sldChg chg="modSp new mod">
        <pc:chgData name="Clement Chihota" userId="162b1a5f-7751-44ab-8322-ba154f8ade4e" providerId="ADAL" clId="{B1DA818A-E6B2-4336-9B9E-314FA91B0229}" dt="2022-04-21T04:03:40.742" v="12066" actId="20577"/>
        <pc:sldMkLst>
          <pc:docMk/>
          <pc:sldMk cId="2459807863" sldId="273"/>
        </pc:sldMkLst>
        <pc:spChg chg="mod">
          <ac:chgData name="Clement Chihota" userId="162b1a5f-7751-44ab-8322-ba154f8ade4e" providerId="ADAL" clId="{B1DA818A-E6B2-4336-9B9E-314FA91B0229}" dt="2022-04-21T04:01:54.203" v="11875" actId="20577"/>
          <ac:spMkLst>
            <pc:docMk/>
            <pc:sldMk cId="2459807863" sldId="273"/>
            <ac:spMk id="2" creationId="{3AF55BC7-2DD1-4066-8D3D-E8559588C3CC}"/>
          </ac:spMkLst>
        </pc:spChg>
        <pc:spChg chg="mod">
          <ac:chgData name="Clement Chihota" userId="162b1a5f-7751-44ab-8322-ba154f8ade4e" providerId="ADAL" clId="{B1DA818A-E6B2-4336-9B9E-314FA91B0229}" dt="2022-04-21T04:03:40.742" v="12066" actId="20577"/>
          <ac:spMkLst>
            <pc:docMk/>
            <pc:sldMk cId="2459807863" sldId="273"/>
            <ac:spMk id="3" creationId="{7841D0CD-A6C8-4117-80B1-F1B910FD1EC3}"/>
          </ac:spMkLst>
        </pc:spChg>
      </pc:sldChg>
      <pc:sldChg chg="modSp new mod">
        <pc:chgData name="Clement Chihota" userId="162b1a5f-7751-44ab-8322-ba154f8ade4e" providerId="ADAL" clId="{B1DA818A-E6B2-4336-9B9E-314FA91B0229}" dt="2022-04-21T04:06:14.756" v="12217" actId="6549"/>
        <pc:sldMkLst>
          <pc:docMk/>
          <pc:sldMk cId="95182507" sldId="274"/>
        </pc:sldMkLst>
        <pc:spChg chg="mod">
          <ac:chgData name="Clement Chihota" userId="162b1a5f-7751-44ab-8322-ba154f8ade4e" providerId="ADAL" clId="{B1DA818A-E6B2-4336-9B9E-314FA91B0229}" dt="2022-04-21T04:06:14.756" v="12217" actId="6549"/>
          <ac:spMkLst>
            <pc:docMk/>
            <pc:sldMk cId="95182507" sldId="274"/>
            <ac:spMk id="2" creationId="{18C7F4AC-8282-446D-B7F7-EF9FDB2E03AF}"/>
          </ac:spMkLst>
        </pc:spChg>
        <pc:spChg chg="mod">
          <ac:chgData name="Clement Chihota" userId="162b1a5f-7751-44ab-8322-ba154f8ade4e" providerId="ADAL" clId="{B1DA818A-E6B2-4336-9B9E-314FA91B0229}" dt="2022-04-21T04:05:54.940" v="12199" actId="20577"/>
          <ac:spMkLst>
            <pc:docMk/>
            <pc:sldMk cId="95182507" sldId="274"/>
            <ac:spMk id="3" creationId="{CF602A95-5CE1-4D13-8691-C9AB1BBF9606}"/>
          </ac:spMkLst>
        </pc:spChg>
      </pc:sldChg>
      <pc:sldChg chg="modSp new mod">
        <pc:chgData name="Clement Chihota" userId="162b1a5f-7751-44ab-8322-ba154f8ade4e" providerId="ADAL" clId="{B1DA818A-E6B2-4336-9B9E-314FA91B0229}" dt="2022-04-21T04:13:08.224" v="12730" actId="20577"/>
        <pc:sldMkLst>
          <pc:docMk/>
          <pc:sldMk cId="2077722521" sldId="275"/>
        </pc:sldMkLst>
        <pc:spChg chg="mod">
          <ac:chgData name="Clement Chihota" userId="162b1a5f-7751-44ab-8322-ba154f8ade4e" providerId="ADAL" clId="{B1DA818A-E6B2-4336-9B9E-314FA91B0229}" dt="2022-04-21T04:08:17.540" v="12253" actId="313"/>
          <ac:spMkLst>
            <pc:docMk/>
            <pc:sldMk cId="2077722521" sldId="275"/>
            <ac:spMk id="2" creationId="{7B3C3277-3B5B-4DC6-A207-45727C8EF918}"/>
          </ac:spMkLst>
        </pc:spChg>
        <pc:spChg chg="mod">
          <ac:chgData name="Clement Chihota" userId="162b1a5f-7751-44ab-8322-ba154f8ade4e" providerId="ADAL" clId="{B1DA818A-E6B2-4336-9B9E-314FA91B0229}" dt="2022-04-21T04:13:08.224" v="12730" actId="20577"/>
          <ac:spMkLst>
            <pc:docMk/>
            <pc:sldMk cId="2077722521" sldId="275"/>
            <ac:spMk id="3" creationId="{9BFA9C13-4CC0-4A94-90D1-56F7A8149E2C}"/>
          </ac:spMkLst>
        </pc:spChg>
      </pc:sldChg>
      <pc:sldChg chg="modSp new mod">
        <pc:chgData name="Clement Chihota" userId="162b1a5f-7751-44ab-8322-ba154f8ade4e" providerId="ADAL" clId="{B1DA818A-E6B2-4336-9B9E-314FA91B0229}" dt="2022-04-21T04:21:26.371" v="13456" actId="20577"/>
        <pc:sldMkLst>
          <pc:docMk/>
          <pc:sldMk cId="2867469608" sldId="276"/>
        </pc:sldMkLst>
        <pc:spChg chg="mod">
          <ac:chgData name="Clement Chihota" userId="162b1a5f-7751-44ab-8322-ba154f8ade4e" providerId="ADAL" clId="{B1DA818A-E6B2-4336-9B9E-314FA91B0229}" dt="2022-04-21T04:20:15.515" v="13330" actId="20577"/>
          <ac:spMkLst>
            <pc:docMk/>
            <pc:sldMk cId="2867469608" sldId="276"/>
            <ac:spMk id="2" creationId="{0E7577BB-4DCD-450B-900F-569972AA7746}"/>
          </ac:spMkLst>
        </pc:spChg>
        <pc:spChg chg="mod">
          <ac:chgData name="Clement Chihota" userId="162b1a5f-7751-44ab-8322-ba154f8ade4e" providerId="ADAL" clId="{B1DA818A-E6B2-4336-9B9E-314FA91B0229}" dt="2022-04-21T04:21:26.371" v="13456" actId="20577"/>
          <ac:spMkLst>
            <pc:docMk/>
            <pc:sldMk cId="2867469608" sldId="276"/>
            <ac:spMk id="3" creationId="{207A61D8-66B2-4791-954E-EA3BC1F4D359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7E6BE3-8A19-4BF8-932D-76AFAB9CD83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AB43098-BD68-4DF5-A44D-3DDEC9792D76}">
      <dgm:prSet/>
      <dgm:spPr/>
      <dgm:t>
        <a:bodyPr/>
        <a:lstStyle/>
        <a:p>
          <a:r>
            <a:rPr lang="en-AU" dirty="0"/>
            <a:t>Discussion of the Course and Assessments</a:t>
          </a:r>
          <a:endParaRPr lang="en-US" dirty="0"/>
        </a:p>
      </dgm:t>
    </dgm:pt>
    <dgm:pt modelId="{4E4E9ECF-D903-41F3-99AD-43CB8F4B7411}" type="parTrans" cxnId="{D04C0F71-232E-4604-850E-A847C3ADB3FD}">
      <dgm:prSet/>
      <dgm:spPr/>
      <dgm:t>
        <a:bodyPr/>
        <a:lstStyle/>
        <a:p>
          <a:endParaRPr lang="en-US"/>
        </a:p>
      </dgm:t>
    </dgm:pt>
    <dgm:pt modelId="{3BC7941A-9B6D-4E28-8281-FA81F7BE4A28}" type="sibTrans" cxnId="{D04C0F71-232E-4604-850E-A847C3ADB3FD}">
      <dgm:prSet/>
      <dgm:spPr/>
      <dgm:t>
        <a:bodyPr/>
        <a:lstStyle/>
        <a:p>
          <a:endParaRPr lang="en-US"/>
        </a:p>
      </dgm:t>
    </dgm:pt>
    <dgm:pt modelId="{83F0B738-B749-4B0D-A325-FF5170DCEACC}">
      <dgm:prSet/>
      <dgm:spPr/>
      <dgm:t>
        <a:bodyPr/>
        <a:lstStyle/>
        <a:p>
          <a:r>
            <a:rPr lang="en-AU" dirty="0"/>
            <a:t>Conflict and Communication </a:t>
          </a:r>
        </a:p>
        <a:p>
          <a:r>
            <a:rPr lang="en-US" dirty="0"/>
            <a:t>Understanding ourselves in Conflict situations</a:t>
          </a:r>
        </a:p>
        <a:p>
          <a:r>
            <a:rPr lang="en-US" dirty="0"/>
            <a:t>Emotions in Conflict Situations</a:t>
          </a:r>
        </a:p>
      </dgm:t>
    </dgm:pt>
    <dgm:pt modelId="{CBE0E147-B84D-4042-A552-EC69566E143B}" type="parTrans" cxnId="{4BFE305E-23F1-4E61-B2D3-6B7525EA537E}">
      <dgm:prSet/>
      <dgm:spPr/>
      <dgm:t>
        <a:bodyPr/>
        <a:lstStyle/>
        <a:p>
          <a:endParaRPr lang="en-US"/>
        </a:p>
      </dgm:t>
    </dgm:pt>
    <dgm:pt modelId="{0BBEF827-873D-4079-8990-13336FDDBDF5}" type="sibTrans" cxnId="{4BFE305E-23F1-4E61-B2D3-6B7525EA537E}">
      <dgm:prSet/>
      <dgm:spPr/>
      <dgm:t>
        <a:bodyPr/>
        <a:lstStyle/>
        <a:p>
          <a:endParaRPr lang="en-US"/>
        </a:p>
      </dgm:t>
    </dgm:pt>
    <dgm:pt modelId="{FE110500-29CC-4B24-A03C-F29DC09D2F3E}">
      <dgm:prSet/>
      <dgm:spPr/>
      <dgm:t>
        <a:bodyPr/>
        <a:lstStyle/>
        <a:p>
          <a:r>
            <a:rPr lang="en-US" dirty="0"/>
            <a:t>Understanding Conflict</a:t>
          </a:r>
        </a:p>
        <a:p>
          <a:r>
            <a:rPr lang="en-US" dirty="0"/>
            <a:t>Relationships and behaviors in conflict situations</a:t>
          </a:r>
        </a:p>
      </dgm:t>
    </dgm:pt>
    <dgm:pt modelId="{7103656D-1E29-45DC-8EF6-3DF0717B0873}" type="parTrans" cxnId="{FF00A488-AE1E-4280-96AE-B6C2881F1434}">
      <dgm:prSet/>
      <dgm:spPr/>
      <dgm:t>
        <a:bodyPr/>
        <a:lstStyle/>
        <a:p>
          <a:endParaRPr lang="en-US"/>
        </a:p>
      </dgm:t>
    </dgm:pt>
    <dgm:pt modelId="{4649D63A-13D3-4A06-9DF8-6B485FA73361}" type="sibTrans" cxnId="{FF00A488-AE1E-4280-96AE-B6C2881F1434}">
      <dgm:prSet/>
      <dgm:spPr/>
      <dgm:t>
        <a:bodyPr/>
        <a:lstStyle/>
        <a:p>
          <a:endParaRPr lang="en-US"/>
        </a:p>
      </dgm:t>
    </dgm:pt>
    <dgm:pt modelId="{F4572A9E-2A7F-48B7-9FBB-95900D44FDFB}">
      <dgm:prSet/>
      <dgm:spPr/>
      <dgm:t>
        <a:bodyPr/>
        <a:lstStyle/>
        <a:p>
          <a:r>
            <a:rPr lang="en-AU" dirty="0"/>
            <a:t>Conflict Mediation</a:t>
          </a:r>
          <a:endParaRPr lang="en-US" dirty="0"/>
        </a:p>
      </dgm:t>
    </dgm:pt>
    <dgm:pt modelId="{FFA363DA-9347-490E-A1ED-5C1679B4BA26}" type="parTrans" cxnId="{4F477A33-0640-4D74-90BC-D8C7C35935FE}">
      <dgm:prSet/>
      <dgm:spPr/>
      <dgm:t>
        <a:bodyPr/>
        <a:lstStyle/>
        <a:p>
          <a:endParaRPr lang="en-US"/>
        </a:p>
      </dgm:t>
    </dgm:pt>
    <dgm:pt modelId="{1ABD0A8F-7CB2-433A-A6B2-0184D2E92C45}" type="sibTrans" cxnId="{4F477A33-0640-4D74-90BC-D8C7C35935FE}">
      <dgm:prSet/>
      <dgm:spPr/>
      <dgm:t>
        <a:bodyPr/>
        <a:lstStyle/>
        <a:p>
          <a:endParaRPr lang="en-US"/>
        </a:p>
      </dgm:t>
    </dgm:pt>
    <dgm:pt modelId="{10640AC6-2F36-4662-9412-A4D33FE8C93A}" type="pres">
      <dgm:prSet presAssocID="{367E6BE3-8A19-4BF8-932D-76AFAB9CD834}" presName="linear" presStyleCnt="0">
        <dgm:presLayoutVars>
          <dgm:animLvl val="lvl"/>
          <dgm:resizeHandles val="exact"/>
        </dgm:presLayoutVars>
      </dgm:prSet>
      <dgm:spPr/>
    </dgm:pt>
    <dgm:pt modelId="{04B7C44B-3672-4EA6-AFBC-421A731005BD}" type="pres">
      <dgm:prSet presAssocID="{EAB43098-BD68-4DF5-A44D-3DDEC9792D76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C73A8D2-7541-41E2-BCD1-C7F850E7D141}" type="pres">
      <dgm:prSet presAssocID="{3BC7941A-9B6D-4E28-8281-FA81F7BE4A28}" presName="spacer" presStyleCnt="0"/>
      <dgm:spPr/>
    </dgm:pt>
    <dgm:pt modelId="{5B3E6634-8414-4196-A681-FDC4F73EEE21}" type="pres">
      <dgm:prSet presAssocID="{83F0B738-B749-4B0D-A325-FF5170DCEAC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6642AD6-EDBA-4A77-A65E-6EB92D470C09}" type="pres">
      <dgm:prSet presAssocID="{0BBEF827-873D-4079-8990-13336FDDBDF5}" presName="spacer" presStyleCnt="0"/>
      <dgm:spPr/>
    </dgm:pt>
    <dgm:pt modelId="{68EDE917-2920-41AC-8385-35F9D53B5E12}" type="pres">
      <dgm:prSet presAssocID="{FE110500-29CC-4B24-A03C-F29DC09D2F3E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E7E88F3-5D55-4C93-B50F-382434042E0A}" type="pres">
      <dgm:prSet presAssocID="{4649D63A-13D3-4A06-9DF8-6B485FA73361}" presName="spacer" presStyleCnt="0"/>
      <dgm:spPr/>
    </dgm:pt>
    <dgm:pt modelId="{F8C0928D-494C-49A7-B894-C26E47D61D2B}" type="pres">
      <dgm:prSet presAssocID="{F4572A9E-2A7F-48B7-9FBB-95900D44FDF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CC8DFB18-7B23-4C36-A4F3-7BB87680CBE4}" type="presOf" srcId="{367E6BE3-8A19-4BF8-932D-76AFAB9CD834}" destId="{10640AC6-2F36-4662-9412-A4D33FE8C93A}" srcOrd="0" destOrd="0" presId="urn:microsoft.com/office/officeart/2005/8/layout/vList2"/>
    <dgm:cxn modelId="{4F477A33-0640-4D74-90BC-D8C7C35935FE}" srcId="{367E6BE3-8A19-4BF8-932D-76AFAB9CD834}" destId="{F4572A9E-2A7F-48B7-9FBB-95900D44FDFB}" srcOrd="3" destOrd="0" parTransId="{FFA363DA-9347-490E-A1ED-5C1679B4BA26}" sibTransId="{1ABD0A8F-7CB2-433A-A6B2-0184D2E92C45}"/>
    <dgm:cxn modelId="{4BFE305E-23F1-4E61-B2D3-6B7525EA537E}" srcId="{367E6BE3-8A19-4BF8-932D-76AFAB9CD834}" destId="{83F0B738-B749-4B0D-A325-FF5170DCEACC}" srcOrd="1" destOrd="0" parTransId="{CBE0E147-B84D-4042-A552-EC69566E143B}" sibTransId="{0BBEF827-873D-4079-8990-13336FDDBDF5}"/>
    <dgm:cxn modelId="{F7814D61-52F0-4D07-AE3E-7E4AFBA4FAA1}" type="presOf" srcId="{FE110500-29CC-4B24-A03C-F29DC09D2F3E}" destId="{68EDE917-2920-41AC-8385-35F9D53B5E12}" srcOrd="0" destOrd="0" presId="urn:microsoft.com/office/officeart/2005/8/layout/vList2"/>
    <dgm:cxn modelId="{D04C0F71-232E-4604-850E-A847C3ADB3FD}" srcId="{367E6BE3-8A19-4BF8-932D-76AFAB9CD834}" destId="{EAB43098-BD68-4DF5-A44D-3DDEC9792D76}" srcOrd="0" destOrd="0" parTransId="{4E4E9ECF-D903-41F3-99AD-43CB8F4B7411}" sibTransId="{3BC7941A-9B6D-4E28-8281-FA81F7BE4A28}"/>
    <dgm:cxn modelId="{A1253871-DFBA-4E9C-A371-750FC73E61E7}" type="presOf" srcId="{F4572A9E-2A7F-48B7-9FBB-95900D44FDFB}" destId="{F8C0928D-494C-49A7-B894-C26E47D61D2B}" srcOrd="0" destOrd="0" presId="urn:microsoft.com/office/officeart/2005/8/layout/vList2"/>
    <dgm:cxn modelId="{FF00A488-AE1E-4280-96AE-B6C2881F1434}" srcId="{367E6BE3-8A19-4BF8-932D-76AFAB9CD834}" destId="{FE110500-29CC-4B24-A03C-F29DC09D2F3E}" srcOrd="2" destOrd="0" parTransId="{7103656D-1E29-45DC-8EF6-3DF0717B0873}" sibTransId="{4649D63A-13D3-4A06-9DF8-6B485FA73361}"/>
    <dgm:cxn modelId="{F7A32897-E122-4310-BC3A-EAEBD8BCE73F}" type="presOf" srcId="{EAB43098-BD68-4DF5-A44D-3DDEC9792D76}" destId="{04B7C44B-3672-4EA6-AFBC-421A731005BD}" srcOrd="0" destOrd="0" presId="urn:microsoft.com/office/officeart/2005/8/layout/vList2"/>
    <dgm:cxn modelId="{400BD7D1-9327-4404-86A4-EE187543BAFD}" type="presOf" srcId="{83F0B738-B749-4B0D-A325-FF5170DCEACC}" destId="{5B3E6634-8414-4196-A681-FDC4F73EEE21}" srcOrd="0" destOrd="0" presId="urn:microsoft.com/office/officeart/2005/8/layout/vList2"/>
    <dgm:cxn modelId="{FE04BEC3-3325-4317-A3B3-1146E19E6A58}" type="presParOf" srcId="{10640AC6-2F36-4662-9412-A4D33FE8C93A}" destId="{04B7C44B-3672-4EA6-AFBC-421A731005BD}" srcOrd="0" destOrd="0" presId="urn:microsoft.com/office/officeart/2005/8/layout/vList2"/>
    <dgm:cxn modelId="{31E4BDC8-BB93-4334-BFC1-8BC3DB8521ED}" type="presParOf" srcId="{10640AC6-2F36-4662-9412-A4D33FE8C93A}" destId="{2C73A8D2-7541-41E2-BCD1-C7F850E7D141}" srcOrd="1" destOrd="0" presId="urn:microsoft.com/office/officeart/2005/8/layout/vList2"/>
    <dgm:cxn modelId="{5A04D05B-E0B4-42ED-8FF6-5A13F760F0D8}" type="presParOf" srcId="{10640AC6-2F36-4662-9412-A4D33FE8C93A}" destId="{5B3E6634-8414-4196-A681-FDC4F73EEE21}" srcOrd="2" destOrd="0" presId="urn:microsoft.com/office/officeart/2005/8/layout/vList2"/>
    <dgm:cxn modelId="{6C9B558B-3B35-4A8D-976C-7B7DFFC96301}" type="presParOf" srcId="{10640AC6-2F36-4662-9412-A4D33FE8C93A}" destId="{16642AD6-EDBA-4A77-A65E-6EB92D470C09}" srcOrd="3" destOrd="0" presId="urn:microsoft.com/office/officeart/2005/8/layout/vList2"/>
    <dgm:cxn modelId="{B24ECAB9-967D-4433-B916-88AE8BBAB1CF}" type="presParOf" srcId="{10640AC6-2F36-4662-9412-A4D33FE8C93A}" destId="{68EDE917-2920-41AC-8385-35F9D53B5E12}" srcOrd="4" destOrd="0" presId="urn:microsoft.com/office/officeart/2005/8/layout/vList2"/>
    <dgm:cxn modelId="{2054686A-092D-4935-8C83-F9C1B32F8D4C}" type="presParOf" srcId="{10640AC6-2F36-4662-9412-A4D33FE8C93A}" destId="{8E7E88F3-5D55-4C93-B50F-382434042E0A}" srcOrd="5" destOrd="0" presId="urn:microsoft.com/office/officeart/2005/8/layout/vList2"/>
    <dgm:cxn modelId="{CB356651-DAC8-4F29-ACDD-0E8D9B9B7FDA}" type="presParOf" srcId="{10640AC6-2F36-4662-9412-A4D33FE8C93A}" destId="{F8C0928D-494C-49A7-B894-C26E47D61D2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B7C44B-3672-4EA6-AFBC-421A731005BD}">
      <dsp:nvSpPr>
        <dsp:cNvPr id="0" name=""/>
        <dsp:cNvSpPr/>
      </dsp:nvSpPr>
      <dsp:spPr>
        <a:xfrm>
          <a:off x="0" y="180500"/>
          <a:ext cx="4828172" cy="128169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900" kern="1200" dirty="0"/>
            <a:t>Discussion of the Course and Assessments</a:t>
          </a:r>
          <a:endParaRPr lang="en-US" sz="1900" kern="1200" dirty="0"/>
        </a:p>
      </dsp:txBody>
      <dsp:txXfrm>
        <a:off x="62567" y="243067"/>
        <a:ext cx="4703038" cy="1156564"/>
      </dsp:txXfrm>
    </dsp:sp>
    <dsp:sp modelId="{5B3E6634-8414-4196-A681-FDC4F73EEE21}">
      <dsp:nvSpPr>
        <dsp:cNvPr id="0" name=""/>
        <dsp:cNvSpPr/>
      </dsp:nvSpPr>
      <dsp:spPr>
        <a:xfrm>
          <a:off x="0" y="1516919"/>
          <a:ext cx="4828172" cy="1281698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900" kern="1200" dirty="0"/>
            <a:t>Conflict and Communication 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Understanding ourselves in Conflict situations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Emotions in Conflict Situations</a:t>
          </a:r>
        </a:p>
      </dsp:txBody>
      <dsp:txXfrm>
        <a:off x="62567" y="1579486"/>
        <a:ext cx="4703038" cy="1156564"/>
      </dsp:txXfrm>
    </dsp:sp>
    <dsp:sp modelId="{68EDE917-2920-41AC-8385-35F9D53B5E12}">
      <dsp:nvSpPr>
        <dsp:cNvPr id="0" name=""/>
        <dsp:cNvSpPr/>
      </dsp:nvSpPr>
      <dsp:spPr>
        <a:xfrm>
          <a:off x="0" y="2853337"/>
          <a:ext cx="4828172" cy="1281698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Understanding Conflict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Relationships and behaviors in conflict situations</a:t>
          </a:r>
        </a:p>
      </dsp:txBody>
      <dsp:txXfrm>
        <a:off x="62567" y="2915904"/>
        <a:ext cx="4703038" cy="1156564"/>
      </dsp:txXfrm>
    </dsp:sp>
    <dsp:sp modelId="{F8C0928D-494C-49A7-B894-C26E47D61D2B}">
      <dsp:nvSpPr>
        <dsp:cNvPr id="0" name=""/>
        <dsp:cNvSpPr/>
      </dsp:nvSpPr>
      <dsp:spPr>
        <a:xfrm>
          <a:off x="0" y="4189755"/>
          <a:ext cx="4828172" cy="1281698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900" kern="1200" dirty="0"/>
            <a:t>Conflict Mediation</a:t>
          </a:r>
          <a:endParaRPr lang="en-US" sz="1900" kern="1200" dirty="0"/>
        </a:p>
      </dsp:txBody>
      <dsp:txXfrm>
        <a:off x="62567" y="4252322"/>
        <a:ext cx="4703038" cy="11565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D9BEA-9C61-447E-A800-03E42F899A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EF4403-547A-4CB9-B13A-5CCAD6D8B1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99A4A5-35A9-46A1-BF2F-FEA3ED573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47D-D618-4C3E-8DF3-165906C749B4}" type="datetimeFigureOut">
              <a:rPr lang="en-AU" smtClean="0"/>
              <a:t>25/05/2022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462D7-D1FC-4F4A-8291-50AC1EC33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56EB4-444B-4A4B-AF04-331C208B4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CAAB-18CA-4A91-A888-B0A0D682DF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7216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879CD-0C07-4090-B65C-365FEDBFE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042020-DD84-4BA4-8EBA-199F36E490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6A1AF-5E2D-41C3-B6FE-F27778F68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47D-D618-4C3E-8DF3-165906C749B4}" type="datetimeFigureOut">
              <a:rPr lang="en-AU" smtClean="0"/>
              <a:t>25/05/2022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F67FD-B2A5-4010-9172-F51FC24D5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3A9EF-91FB-43E3-A769-74B7239EF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CAAB-18CA-4A91-A888-B0A0D682DF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5660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1CF15B-FA2D-43FB-B295-CF40916B46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D82D44-8C0B-40D0-A57E-24F6CFAB9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05B3E-0066-4DE2-B102-F2133A19E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47D-D618-4C3E-8DF3-165906C749B4}" type="datetimeFigureOut">
              <a:rPr lang="en-AU" smtClean="0"/>
              <a:t>25/05/2022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9E2D5-9A46-453D-91B6-8399E5237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F27D09-A6E5-4163-A4EA-620FD755B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CAAB-18CA-4A91-A888-B0A0D682DF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186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A286E-B649-49AB-BE6F-3F46AEDA3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5B543-0163-47BB-85FF-E3CC73A6C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38F6C1-773C-40A1-B100-904ABE60E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47D-D618-4C3E-8DF3-165906C749B4}" type="datetimeFigureOut">
              <a:rPr lang="en-AU" smtClean="0"/>
              <a:t>25/05/2022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8AD59-47E3-40B8-81D2-72C6E6223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9F70F2-A39B-4163-A233-54913B5F7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CAAB-18CA-4A91-A888-B0A0D682DF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4829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741C5-B532-465E-AB0A-7871E1B07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CD84C-22D0-48A4-AE4A-792CC3215C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B44CF-28E4-4604-8ABD-07D5DB45F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47D-D618-4C3E-8DF3-165906C749B4}" type="datetimeFigureOut">
              <a:rPr lang="en-AU" smtClean="0"/>
              <a:t>25/05/2022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BD0D2-DA16-45D6-AABD-FD63FB8ED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E8FA2C-2A75-482F-996A-50F2078BC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CAAB-18CA-4A91-A888-B0A0D682DF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1402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96991-AA15-4384-BF34-835F4F20E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3F96B-EEB3-4ECF-814A-AF31B7C097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5398D3-479B-4C9B-901E-F1E75EF776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55276-BEF0-4690-8F64-3FF35D772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47D-D618-4C3E-8DF3-165906C749B4}" type="datetimeFigureOut">
              <a:rPr lang="en-AU" smtClean="0"/>
              <a:t>25/05/2022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6B8E9B-E921-433C-8A64-578587068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6CEC30-1CB1-48D6-A707-F91E1D255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CAAB-18CA-4A91-A888-B0A0D682DF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106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1312C-1502-4BE7-9A7B-5BC1A357E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37641-24F8-4B3B-BBF8-1D8DD2DA0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7383EB-BB30-4181-AB56-E9D1131C8C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4B29BE-F493-477F-A8A6-7D419A068F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B64EDD-60EE-4BC9-85B5-655FAF0847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5F684B-E22D-4B24-9E1E-3D281C3CA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47D-D618-4C3E-8DF3-165906C749B4}" type="datetimeFigureOut">
              <a:rPr lang="en-AU" smtClean="0"/>
              <a:t>25/05/2022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544E6D-F00B-4AA3-9B41-8F110386A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16B2CA-28AF-49D4-B46E-C3C2A6ED8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CAAB-18CA-4A91-A888-B0A0D682DF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2887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6A64C-B2CC-4D23-85FB-C93C2C86D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37F50D-5459-4460-9471-C83916865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47D-D618-4C3E-8DF3-165906C749B4}" type="datetimeFigureOut">
              <a:rPr lang="en-AU" smtClean="0"/>
              <a:t>25/05/2022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5B1033-9256-42C0-95C3-3B1003327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C3A8EA-E3F8-457F-A96B-688728E08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CAAB-18CA-4A91-A888-B0A0D682DF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20299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11BEE4-02B3-49A9-8C52-710F8D891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47D-D618-4C3E-8DF3-165906C749B4}" type="datetimeFigureOut">
              <a:rPr lang="en-AU" smtClean="0"/>
              <a:t>25/05/2022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CE1EAE-16A3-45DA-AA02-3F32D7720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D50C14-3B1A-465A-A482-4280CFB8C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CAAB-18CA-4A91-A888-B0A0D682DF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3331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7A5F2-6712-412C-8378-6926CFDBE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ACC45-ABF6-4890-A5A2-E9CEA9028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5DD812-2060-4CF2-8E62-1CA08F814D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791234-08C9-4C4B-B228-A744E144D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47D-D618-4C3E-8DF3-165906C749B4}" type="datetimeFigureOut">
              <a:rPr lang="en-AU" smtClean="0"/>
              <a:t>25/05/2022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7543DA-6353-4B1C-B6CB-E641E6E5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607B9A-DB76-42E5-9722-452CCA0F6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CAAB-18CA-4A91-A888-B0A0D682DF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7403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9F6CF-E05F-4FA3-ACB1-A18CDEA79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658FA1-7E11-411A-AFFF-4D55D2F548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62A3E7-1665-410F-9E47-E26DD814DB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A8D2C2-5DBC-4D92-AAB4-364EB3155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47D-D618-4C3E-8DF3-165906C749B4}" type="datetimeFigureOut">
              <a:rPr lang="en-AU" smtClean="0"/>
              <a:t>25/05/2022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CBCC06-AAA3-43FB-AABF-87C321A5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14B1A1-C869-4BCE-B02E-536DAB5FA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CAAB-18CA-4A91-A888-B0A0D682DF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6353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A4A5CD-02B3-4D58-830B-E7EC15D10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0A29D0-46A3-4532-B526-6532B8A27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CB4CF-6FCB-4A62-BD7B-AB24021B1D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9847D-D618-4C3E-8DF3-165906C749B4}" type="datetimeFigureOut">
              <a:rPr lang="en-AU" smtClean="0"/>
              <a:t>25/05/2022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D742B-3196-40A9-9A5D-1D039A2F09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85C96-F3A7-4E99-94BE-351A18BE23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8CAAB-18CA-4A91-A888-B0A0D682DF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8562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lp5moX1uT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8DF67618-B87B-4195-8E24-3B126F79F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64960379-9FF9-400A-A8A8-F5AB633FD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491629-AE25-486B-9B22-2CE4EE8F7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6218159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590EB173-7DC2-4BE8-BC08-19BC09DBD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0731E2C9-2CF0-48B4-9CEA-35B2199AF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1DC1374-7B3F-416B-8D96-35459DC88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5129600" cy="5340097"/>
          </a:xfrm>
        </p:spPr>
        <p:txBody>
          <a:bodyPr anchor="ctr">
            <a:normAutofit/>
          </a:bodyPr>
          <a:lstStyle/>
          <a:p>
            <a:r>
              <a:rPr lang="en-AU" sz="4800">
                <a:solidFill>
                  <a:schemeClr val="bg1"/>
                </a:solidFill>
              </a:rPr>
              <a:t>Topics for Discussion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24CC215-F640-4BDA-A618-1B5DE9713B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065997"/>
              </p:ext>
            </p:extLst>
          </p:nvPr>
        </p:nvGraphicFramePr>
        <p:xfrm>
          <a:off x="6525628" y="529388"/>
          <a:ext cx="4828172" cy="5651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4875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40758-A59D-4D33-9938-ED5A79F40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Relationships and Behaviours in Conflict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F4EA4-B454-4A3C-9A71-1C465628C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u="sng" dirty="0">
                <a:solidFill>
                  <a:srgbClr val="0070C0"/>
                </a:solidFill>
              </a:rPr>
              <a:t>Relationships</a:t>
            </a:r>
          </a:p>
          <a:p>
            <a:r>
              <a:rPr lang="en-AU" dirty="0">
                <a:solidFill>
                  <a:srgbClr val="0070C0"/>
                </a:solidFill>
              </a:rPr>
              <a:t>Aggressors (coercing)</a:t>
            </a:r>
          </a:p>
          <a:p>
            <a:r>
              <a:rPr lang="en-AU" dirty="0">
                <a:solidFill>
                  <a:srgbClr val="0070C0"/>
                </a:solidFill>
              </a:rPr>
              <a:t>Victims (acting helpless/ claims of inadequacy)</a:t>
            </a:r>
          </a:p>
          <a:p>
            <a:r>
              <a:rPr lang="en-AU" dirty="0">
                <a:solidFill>
                  <a:srgbClr val="0070C0"/>
                </a:solidFill>
              </a:rPr>
              <a:t>Rescuers (denying own personal needs and constantly helping/ supporting others </a:t>
            </a:r>
          </a:p>
          <a:p>
            <a:pPr marL="0" indent="0">
              <a:buNone/>
            </a:pPr>
            <a:r>
              <a:rPr lang="en-AU" u="sng" dirty="0">
                <a:solidFill>
                  <a:srgbClr val="0070C0"/>
                </a:solidFill>
              </a:rPr>
              <a:t>Behaviours</a:t>
            </a:r>
          </a:p>
          <a:p>
            <a:r>
              <a:rPr lang="en-AU" dirty="0">
                <a:solidFill>
                  <a:srgbClr val="0070C0"/>
                </a:solidFill>
              </a:rPr>
              <a:t>Fight or flight responses (often spontaneous e.g. screaming, violence, refusing to listen OR sulking, crying, avoiding, pretending the conflict did not happen, giving in)</a:t>
            </a:r>
          </a:p>
          <a:p>
            <a:r>
              <a:rPr lang="en-AU" dirty="0">
                <a:solidFill>
                  <a:srgbClr val="0070C0"/>
                </a:solidFill>
              </a:rPr>
              <a:t>Assertive response/ flow behaviour (discussing the issue, listening, taking time out, articulating a perspective, etc.).  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84443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56EA-DF05-4355-8C7D-7DDFFE784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Assertiveness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2BDF7-BC2C-4602-B7AE-E58965DD6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>
                <a:solidFill>
                  <a:srgbClr val="0070C0"/>
                </a:solidFill>
              </a:rPr>
              <a:t>Simple/clear statements e.g. “When ….(this happens)  then (describe offending behaviour)</a:t>
            </a:r>
          </a:p>
          <a:p>
            <a:r>
              <a:rPr lang="en-AU" dirty="0">
                <a:solidFill>
                  <a:srgbClr val="0070C0"/>
                </a:solidFill>
              </a:rPr>
              <a:t>Better to use ‘I’ rather than ‘You’ e.g. “When … I feel … because ….”</a:t>
            </a:r>
          </a:p>
          <a:p>
            <a:r>
              <a:rPr lang="en-AU" dirty="0">
                <a:solidFill>
                  <a:srgbClr val="0070C0"/>
                </a:solidFill>
              </a:rPr>
              <a:t>Try using the ‘running record’ i.e. an assertiveness technique that involves repeating the same response over and over again </a:t>
            </a:r>
          </a:p>
          <a:p>
            <a:endParaRPr lang="en-AU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AU" dirty="0">
                <a:solidFill>
                  <a:srgbClr val="0070C0"/>
                </a:solidFill>
              </a:rPr>
              <a:t> </a:t>
            </a:r>
            <a:r>
              <a:rPr lang="en-AU" dirty="0">
                <a:solidFill>
                  <a:srgbClr val="FF0000"/>
                </a:solidFill>
              </a:rPr>
              <a:t>Activity 3: Let’s practice using some assertiveness statements </a:t>
            </a:r>
          </a:p>
          <a:p>
            <a:pPr marL="0" indent="0">
              <a:buNone/>
            </a:pPr>
            <a:r>
              <a:rPr lang="en-AU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87768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87BA6-EA85-4796-87EA-392E2DB8E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Difficult Behaviours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F950A-FF19-442D-991A-E9C603676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AU" dirty="0"/>
              <a:t>Mediators often need to deal with difficult behaviours. But they need to understand such behaviours have a purpose e.g.</a:t>
            </a:r>
          </a:p>
          <a:p>
            <a:r>
              <a:rPr lang="en-AU" i="1" dirty="0"/>
              <a:t>Being secure</a:t>
            </a:r>
          </a:p>
          <a:p>
            <a:r>
              <a:rPr lang="en-AU" i="1" dirty="0"/>
              <a:t>Finding a place of significance</a:t>
            </a:r>
          </a:p>
          <a:p>
            <a:r>
              <a:rPr lang="en-AU" i="1" dirty="0"/>
              <a:t>To belong</a:t>
            </a:r>
          </a:p>
          <a:p>
            <a:r>
              <a:rPr lang="en-AU" i="1" dirty="0"/>
              <a:t>To protect one’s identity</a:t>
            </a:r>
          </a:p>
          <a:p>
            <a:r>
              <a:rPr lang="en-AU" i="1" dirty="0"/>
              <a:t>Gaining attention (respond by ignoring)</a:t>
            </a:r>
          </a:p>
          <a:p>
            <a:r>
              <a:rPr lang="en-AU" i="1" dirty="0"/>
              <a:t>Gaining power (withdraw)</a:t>
            </a:r>
          </a:p>
          <a:p>
            <a:r>
              <a:rPr lang="en-AU" i="1" dirty="0"/>
              <a:t>Appearing inadequate (encourage)</a:t>
            </a:r>
          </a:p>
          <a:p>
            <a:r>
              <a:rPr lang="en-AU" i="1" dirty="0"/>
              <a:t>Seeking revenge  (don’t retaliate)</a:t>
            </a:r>
          </a:p>
          <a:p>
            <a:pPr marL="0" indent="0">
              <a:buNone/>
            </a:pPr>
            <a:r>
              <a:rPr lang="en-AU" i="1" dirty="0">
                <a:solidFill>
                  <a:srgbClr val="0070C0"/>
                </a:solidFill>
              </a:rPr>
              <a:t>Self-care very important when managing conflicts (be self aware, seek assistance when required, take breaks, take time out etc.)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72078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9F249-F89B-4379-933B-ADBA28141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Mediation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26159B-87F1-4B06-AE60-A37F2D8BC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Also known as alternative conflict resolution – and more recently, as primary conflict resolution</a:t>
            </a:r>
          </a:p>
          <a:p>
            <a:r>
              <a:rPr lang="en-AU" dirty="0"/>
              <a:t>A preferred process as it empowers participants and is less expensive/ formal than arbitration or litigation</a:t>
            </a:r>
          </a:p>
          <a:p>
            <a:r>
              <a:rPr lang="en-AU" dirty="0"/>
              <a:t> Conducted in private with a neutral mediator</a:t>
            </a:r>
          </a:p>
          <a:p>
            <a:r>
              <a:rPr lang="en-AU" dirty="0"/>
              <a:t>Mediator assists parties to identify issues, develop options and provides expert advice on possible solutions</a:t>
            </a:r>
          </a:p>
          <a:p>
            <a:r>
              <a:rPr lang="en-AU" dirty="0"/>
              <a:t>Facilitates a respectful even-handed discussion </a:t>
            </a:r>
          </a:p>
          <a:p>
            <a:r>
              <a:rPr lang="en-AU" dirty="0"/>
              <a:t>Ensures that dispute resolutions comply with the law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62568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E01C5-A8FD-419D-98F4-577E17BBC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Goals of mediation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CB205-B538-4BA6-B26F-35E6043F8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Participants listen to and are heard by each other</a:t>
            </a:r>
          </a:p>
          <a:p>
            <a:r>
              <a:rPr lang="en-AU" dirty="0"/>
              <a:t>Work out what the disputed areas are</a:t>
            </a:r>
          </a:p>
          <a:p>
            <a:r>
              <a:rPr lang="en-AU" dirty="0"/>
              <a:t>Work out what is important to each person</a:t>
            </a:r>
          </a:p>
          <a:p>
            <a:r>
              <a:rPr lang="en-AU" dirty="0"/>
              <a:t>Aim to reach a workable agreement</a:t>
            </a:r>
          </a:p>
          <a:p>
            <a:r>
              <a:rPr lang="en-AU" dirty="0"/>
              <a:t>Develop options to resolve each issue</a:t>
            </a:r>
          </a:p>
          <a:p>
            <a:r>
              <a:rPr lang="en-AU" dirty="0"/>
              <a:t>Develop options that take into account each person’s needs and desires</a:t>
            </a:r>
          </a:p>
          <a:p>
            <a:r>
              <a:rPr lang="en-AU" dirty="0"/>
              <a:t>Discuss what everyone can do as a way of assessing the options and exploring what might lead to an outcome that’s acceptable to all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990330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0CB4F-EF63-458E-A0C1-B20515710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Models of mediation (some examples)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0B8159-915F-4D46-8C14-1C3913DB4F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/>
              <a:t>Settlement mediation (or compromise mediation)</a:t>
            </a:r>
          </a:p>
          <a:p>
            <a:r>
              <a:rPr lang="en-AU" dirty="0"/>
              <a:t>Facilitative mediation (interest-based/problem-solving mediation)</a:t>
            </a:r>
          </a:p>
          <a:p>
            <a:r>
              <a:rPr lang="en-AU" dirty="0"/>
              <a:t>Evaluative mediation (advisory/managerial mediation –reach settlement in accordance with legal right of parties) </a:t>
            </a:r>
          </a:p>
          <a:p>
            <a:r>
              <a:rPr lang="en-AU" dirty="0"/>
              <a:t>Therapeutic mediation (or jurisprudence) – improving relationships/identifying underlying issues </a:t>
            </a:r>
          </a:p>
          <a:p>
            <a:r>
              <a:rPr lang="en-AU" dirty="0"/>
              <a:t>Narrative mediation (a story-telling method developed in New Zealand)</a:t>
            </a:r>
          </a:p>
          <a:p>
            <a:r>
              <a:rPr lang="en-AU" dirty="0"/>
              <a:t>Preventative mediation (anticipating/diffusing conflict)</a:t>
            </a:r>
          </a:p>
          <a:p>
            <a:r>
              <a:rPr lang="en-AU" dirty="0"/>
              <a:t>Policy-making mediation (suitable in complex environments)</a:t>
            </a:r>
          </a:p>
          <a:p>
            <a:r>
              <a:rPr lang="en-AU" dirty="0"/>
              <a:t>International dispute mediation (or international jurisprudence)</a:t>
            </a:r>
          </a:p>
        </p:txBody>
      </p:sp>
    </p:spTree>
    <p:extLst>
      <p:ext uri="{BB962C8B-B14F-4D97-AF65-F5344CB8AC3E}">
        <p14:creationId xmlns:p14="http://schemas.microsoft.com/office/powerpoint/2010/main" val="712704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F4E88-0160-4089-9DF0-BFD62FEA9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win/win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1C07E-EC6D-4742-9568-95C4A802B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All parties in an conflict can be winners</a:t>
            </a:r>
          </a:p>
          <a:p>
            <a:r>
              <a:rPr lang="en-AU" dirty="0"/>
              <a:t>This is different from reaching a mid-point where both parties feel </a:t>
            </a:r>
            <a:r>
              <a:rPr lang="en-AU" i="1" dirty="0"/>
              <a:t>some</a:t>
            </a:r>
            <a:r>
              <a:rPr lang="en-AU" dirty="0"/>
              <a:t> of their concerns have been addressed</a:t>
            </a:r>
          </a:p>
          <a:p>
            <a:pPr marL="0" indent="0">
              <a:buNone/>
            </a:pPr>
            <a:r>
              <a:rPr lang="en-AU" dirty="0"/>
              <a:t>To get a win/win outcome:</a:t>
            </a:r>
          </a:p>
          <a:p>
            <a:r>
              <a:rPr lang="en-AU" dirty="0"/>
              <a:t>Separate people from the problem</a:t>
            </a:r>
          </a:p>
          <a:p>
            <a:r>
              <a:rPr lang="en-AU" dirty="0"/>
              <a:t>Focus on interests and not positions</a:t>
            </a:r>
          </a:p>
          <a:p>
            <a:r>
              <a:rPr lang="en-AU" dirty="0"/>
              <a:t>Generate many options</a:t>
            </a:r>
          </a:p>
          <a:p>
            <a:r>
              <a:rPr lang="en-AU" dirty="0"/>
              <a:t>Use objective standards to evaluate each option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765044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55BC7-2DD1-4066-8D3D-E8559588C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Mediation Process (2 Phases)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1D0CD-A6C8-4117-80B1-F1B910FD1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U" u="sng" dirty="0"/>
              <a:t>Problem defining </a:t>
            </a:r>
          </a:p>
          <a:p>
            <a:r>
              <a:rPr lang="en-AU" dirty="0"/>
              <a:t>Stage 1: intake – determining appropriateness to mediate</a:t>
            </a:r>
          </a:p>
          <a:p>
            <a:r>
              <a:rPr lang="en-AU" dirty="0"/>
              <a:t>Stage 2: Orientation</a:t>
            </a:r>
          </a:p>
          <a:p>
            <a:r>
              <a:rPr lang="en-AU" dirty="0"/>
              <a:t>Stage 3: Story-telling</a:t>
            </a:r>
          </a:p>
          <a:p>
            <a:r>
              <a:rPr lang="en-AU" dirty="0"/>
              <a:t>Stage4: Identification of main issues – agenda setting</a:t>
            </a:r>
          </a:p>
          <a:p>
            <a:pPr marL="0" indent="0">
              <a:buNone/>
            </a:pPr>
            <a:r>
              <a:rPr lang="en-AU" u="sng" dirty="0"/>
              <a:t>Problem solving</a:t>
            </a:r>
          </a:p>
          <a:p>
            <a:r>
              <a:rPr lang="en-AU" dirty="0"/>
              <a:t>Stage 5: developing options – mapping the conflict</a:t>
            </a:r>
          </a:p>
          <a:p>
            <a:r>
              <a:rPr lang="en-AU" dirty="0"/>
              <a:t>Stage 6: Selecting options – negotiation and decision-making</a:t>
            </a:r>
          </a:p>
          <a:p>
            <a:r>
              <a:rPr lang="en-AU" dirty="0"/>
              <a:t>Stage 7: Agreement</a:t>
            </a:r>
          </a:p>
          <a:p>
            <a:r>
              <a:rPr lang="en-AU" dirty="0"/>
              <a:t>Stage 8: Implementation and follow-up</a:t>
            </a:r>
          </a:p>
        </p:txBody>
      </p:sp>
    </p:spTree>
    <p:extLst>
      <p:ext uri="{BB962C8B-B14F-4D97-AF65-F5344CB8AC3E}">
        <p14:creationId xmlns:p14="http://schemas.microsoft.com/office/powerpoint/2010/main" val="24598078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7F4AC-8282-446D-B7F7-EF9FDB2E0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Key Mediation Competencies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602A95-5CE1-4D13-8691-C9AB1BBF9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Process management</a:t>
            </a:r>
          </a:p>
          <a:p>
            <a:r>
              <a:rPr lang="en-AU" dirty="0"/>
              <a:t>Strategic intervention</a:t>
            </a:r>
          </a:p>
          <a:p>
            <a:r>
              <a:rPr lang="en-AU" dirty="0"/>
              <a:t>Investigation</a:t>
            </a:r>
          </a:p>
          <a:p>
            <a:r>
              <a:rPr lang="en-AU" dirty="0"/>
              <a:t>Presentation and discussion</a:t>
            </a:r>
          </a:p>
          <a:p>
            <a:r>
              <a:rPr lang="en-AU" dirty="0"/>
              <a:t>Inventiveness</a:t>
            </a:r>
          </a:p>
          <a:p>
            <a:r>
              <a:rPr lang="en-AU" dirty="0"/>
              <a:t>Empathy</a:t>
            </a:r>
          </a:p>
        </p:txBody>
      </p:sp>
    </p:spTree>
    <p:extLst>
      <p:ext uri="{BB962C8B-B14F-4D97-AF65-F5344CB8AC3E}">
        <p14:creationId xmlns:p14="http://schemas.microsoft.com/office/powerpoint/2010/main" val="951825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C3277-3B5B-4DC6-A207-45727C8EF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Other Considerations in Mediation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9C13-4CC0-4A94-90D1-56F7A8149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How appropriate are online technologies (is a mediator able to observe and fully respond to body language, for example)?</a:t>
            </a:r>
          </a:p>
          <a:p>
            <a:r>
              <a:rPr lang="en-AU" dirty="0"/>
              <a:t>What ethical standards apply to the mediation context? (these need to be taken into account – and the mediator should also apply universal ethical standards such as lack of bias, maintaining confidentiality, being free of a conflict of interest and ensuring appropriate outcomes.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i="1" dirty="0">
                <a:solidFill>
                  <a:srgbClr val="FF0000"/>
                </a:solidFill>
              </a:rPr>
              <a:t>End of First Seminar – Questions/Discussion  </a:t>
            </a:r>
          </a:p>
        </p:txBody>
      </p:sp>
    </p:spTree>
    <p:extLst>
      <p:ext uri="{BB962C8B-B14F-4D97-AF65-F5344CB8AC3E}">
        <p14:creationId xmlns:p14="http://schemas.microsoft.com/office/powerpoint/2010/main" val="2077722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AFE57-7675-4357-BC09-E0A5C9CCF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b="1" dirty="0"/>
              <a:t>Why Conflict Arises</a:t>
            </a:r>
          </a:p>
          <a:p>
            <a:pPr marL="0" indent="0">
              <a:buNone/>
            </a:pPr>
            <a:endParaRPr lang="en-AU" b="1" dirty="0"/>
          </a:p>
          <a:p>
            <a:r>
              <a:rPr lang="en-AU" dirty="0"/>
              <a:t>Competition for limited resources</a:t>
            </a:r>
          </a:p>
          <a:p>
            <a:r>
              <a:rPr lang="en-AU" dirty="0"/>
              <a:t>Principles at stake</a:t>
            </a:r>
          </a:p>
          <a:p>
            <a:r>
              <a:rPr lang="en-AU" dirty="0"/>
              <a:t>Territory</a:t>
            </a:r>
          </a:p>
          <a:p>
            <a:r>
              <a:rPr lang="en-AU" dirty="0"/>
              <a:t>Relationships </a:t>
            </a:r>
          </a:p>
          <a:p>
            <a:pPr marL="0" indent="0">
              <a:buNone/>
            </a:pPr>
            <a:r>
              <a:rPr lang="en-AU" i="1" dirty="0">
                <a:solidFill>
                  <a:srgbClr val="FF0000"/>
                </a:solidFill>
              </a:rPr>
              <a:t>Other reasons?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F2E4D6D-EA7E-4D44-9D48-A998FCD95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Conflict and Communication</a:t>
            </a:r>
          </a:p>
        </p:txBody>
      </p:sp>
    </p:spTree>
    <p:extLst>
      <p:ext uri="{BB962C8B-B14F-4D97-AF65-F5344CB8AC3E}">
        <p14:creationId xmlns:p14="http://schemas.microsoft.com/office/powerpoint/2010/main" val="4054072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3B109-5B73-4642-8820-AF47D838B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Important Dynamics in Conflict Situations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88CDD-2552-49C7-B32E-CE1DF3618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>
                <a:solidFill>
                  <a:schemeClr val="bg2">
                    <a:lumMod val="10000"/>
                  </a:schemeClr>
                </a:solidFill>
              </a:rPr>
              <a:t>Both content and </a:t>
            </a:r>
            <a:r>
              <a:rPr lang="en-AU" i="1" dirty="0">
                <a:solidFill>
                  <a:schemeClr val="bg2">
                    <a:lumMod val="10000"/>
                  </a:schemeClr>
                </a:solidFill>
              </a:rPr>
              <a:t>context</a:t>
            </a:r>
            <a:r>
              <a:rPr lang="en-AU" dirty="0">
                <a:solidFill>
                  <a:schemeClr val="bg2">
                    <a:lumMod val="10000"/>
                  </a:schemeClr>
                </a:solidFill>
              </a:rPr>
              <a:t> important e.g. purpose of communication, type of communication, voluntary or not voluntary</a:t>
            </a:r>
          </a:p>
          <a:p>
            <a:r>
              <a:rPr lang="en-AU" dirty="0">
                <a:solidFill>
                  <a:schemeClr val="bg2">
                    <a:lumMod val="10000"/>
                  </a:schemeClr>
                </a:solidFill>
              </a:rPr>
              <a:t>Power dynamics (based on factors such as age, ability, class, race, ethnicity, gender, culture sexuality, spirituality, etc). </a:t>
            </a:r>
          </a:p>
          <a:p>
            <a:r>
              <a:rPr lang="en-AU" dirty="0">
                <a:solidFill>
                  <a:schemeClr val="bg2">
                    <a:lumMod val="10000"/>
                  </a:schemeClr>
                </a:solidFill>
              </a:rPr>
              <a:t>Personality types (introverted or extroverted?) </a:t>
            </a:r>
          </a:p>
          <a:p>
            <a:endParaRPr lang="en-AU" i="1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en-AU" i="1" dirty="0">
                <a:solidFill>
                  <a:srgbClr val="0070C0"/>
                </a:solidFill>
              </a:rPr>
              <a:t>What other dynamics are important?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16415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FB743-C476-4AC7-AF05-F129632E5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Understanding Ourselves in Conflict Situations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6FEFE-B5CF-4591-B3BB-B6391038A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Self-reflection and self-awareness important (reflexivity)</a:t>
            </a:r>
          </a:p>
          <a:p>
            <a:r>
              <a:rPr lang="en-AU" dirty="0"/>
              <a:t>Awareness of personal needs, strengths weaknesses</a:t>
            </a:r>
          </a:p>
          <a:p>
            <a:r>
              <a:rPr lang="en-AU" dirty="0"/>
              <a:t>Awareness of own values/beliefs</a:t>
            </a:r>
          </a:p>
          <a:p>
            <a:r>
              <a:rPr lang="en-AU" dirty="0"/>
              <a:t>Personality and outlook (e.g. introverted/extroverted? Optimistic or pessimistic?)</a:t>
            </a:r>
          </a:p>
          <a:p>
            <a:r>
              <a:rPr lang="en-AU" dirty="0"/>
              <a:t>Awareness of the sort of presence we bring to the conflict situation (how do we come across; is there congruency between verbal and non-verbal signals; able to adopt a listening stance?; attending style (what do you do well)?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57628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14FFF-F14F-44E7-8BD5-CB9DDEB17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Emotions in Conflict Situations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2EAB7-8D74-46C7-B642-1DEEA5238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AU" dirty="0"/>
              <a:t>Paying attention to emotions counts if we hope to achieve long-term solutions</a:t>
            </a:r>
          </a:p>
          <a:p>
            <a:r>
              <a:rPr lang="en-AU" dirty="0"/>
              <a:t>Negative emotions (e.g. anger, humiliation, frustration, humiliation etc.) generate a negative energy – and are often followed by negative actions e.g. gossiping or defamation</a:t>
            </a:r>
          </a:p>
          <a:p>
            <a:r>
              <a:rPr lang="en-AU" dirty="0"/>
              <a:t>Passive emotions e.g. guilt, hurt, sadness etc. reduce arousal and inhibit authentic participation  </a:t>
            </a:r>
          </a:p>
          <a:p>
            <a:pPr marL="0" indent="0">
              <a:buNone/>
            </a:pPr>
            <a:r>
              <a:rPr lang="en-AU" dirty="0"/>
              <a:t>• 6 ‘universal’ emotions (recognised across almost all cultures) are: happiness, sadness, anger, fear, disgust and surprise  </a:t>
            </a:r>
          </a:p>
          <a:p>
            <a:pPr marL="0" indent="0">
              <a:buNone/>
            </a:pPr>
            <a:r>
              <a:rPr lang="en-AU" dirty="0"/>
              <a:t>• Conflict has emotional, psychological and physiological dimensions e.g. stress hormones such as adrenaline and cortisol </a:t>
            </a:r>
          </a:p>
          <a:p>
            <a:r>
              <a:rPr lang="en-AU" dirty="0"/>
              <a:t>Emotions or attitudes such as fear, anxiety, shyness or self-blame can become barriers to interpersonal effectiveness </a:t>
            </a:r>
          </a:p>
          <a:p>
            <a:pPr marL="0" indent="0">
              <a:buNone/>
            </a:pPr>
            <a:r>
              <a:rPr lang="en-AU" i="1" dirty="0">
                <a:solidFill>
                  <a:srgbClr val="0070C0"/>
                </a:solidFill>
              </a:rPr>
              <a:t>Have you ever been in a conflict situation that has made you feel ‘physically unwell’? What physical reactions did you notice? </a:t>
            </a:r>
          </a:p>
        </p:txBody>
      </p:sp>
    </p:spTree>
    <p:extLst>
      <p:ext uri="{BB962C8B-B14F-4D97-AF65-F5344CB8AC3E}">
        <p14:creationId xmlns:p14="http://schemas.microsoft.com/office/powerpoint/2010/main" val="1867006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40783-0555-4875-8F7F-E9A66BB5C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Managing Anxiety and Fear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C3F86-5D07-4A1B-90EC-2A4C80D63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/>
            <a:r>
              <a:rPr lang="en-AU" dirty="0"/>
              <a:t>Accept fear/anxiety as normal/natural</a:t>
            </a:r>
          </a:p>
          <a:p>
            <a:pPr marL="342900" indent="-342900"/>
            <a:r>
              <a:rPr lang="en-AU" dirty="0"/>
              <a:t>Learn techniques of achieving physical and mental relaxation</a:t>
            </a:r>
          </a:p>
          <a:p>
            <a:pPr marL="342900" indent="-342900"/>
            <a:r>
              <a:rPr lang="en-AU" dirty="0"/>
              <a:t>Mindfulness – be in the moment</a:t>
            </a:r>
          </a:p>
          <a:p>
            <a:pPr marL="342900" indent="-342900"/>
            <a:r>
              <a:rPr lang="en-AU" dirty="0"/>
              <a:t>Seek CBT therapies if required</a:t>
            </a:r>
          </a:p>
          <a:p>
            <a:pPr marL="0" indent="0">
              <a:buNone/>
            </a:pPr>
            <a:r>
              <a:rPr lang="en-AU" dirty="0">
                <a:solidFill>
                  <a:srgbClr val="FF0000"/>
                </a:solidFill>
              </a:rPr>
              <a:t>Activity 1</a:t>
            </a:r>
          </a:p>
          <a:p>
            <a:pPr marL="0" indent="0">
              <a:buNone/>
            </a:pPr>
            <a:r>
              <a:rPr lang="en-AU" dirty="0">
                <a:solidFill>
                  <a:srgbClr val="FF0000"/>
                </a:solidFill>
              </a:rPr>
              <a:t>Let us observe this interaction </a:t>
            </a:r>
            <a:r>
              <a:rPr lang="en-AU" dirty="0">
                <a:solidFill>
                  <a:srgbClr val="FF0000"/>
                </a:solidFill>
                <a:hlinkClick r:id="rId2"/>
              </a:rPr>
              <a:t>https://www.youtube.com/watch?v=flp5moX1uTE</a:t>
            </a:r>
            <a:r>
              <a:rPr lang="en-AU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en-AU" dirty="0">
                <a:solidFill>
                  <a:srgbClr val="FF0000"/>
                </a:solidFill>
              </a:rPr>
              <a:t>What do you notice about emotions, posture, body language (neck face head; arms and hands?). Is there congruency between verbal and non-verbal communication? What about quality of presence? </a:t>
            </a:r>
          </a:p>
        </p:txBody>
      </p:sp>
    </p:spTree>
    <p:extLst>
      <p:ext uri="{BB962C8B-B14F-4D97-AF65-F5344CB8AC3E}">
        <p14:creationId xmlns:p14="http://schemas.microsoft.com/office/powerpoint/2010/main" val="1349428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2DBBC-6704-4D39-9972-D77750543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Understanding Conflict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F917C-A2AE-4E66-B183-50FE8D8503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u="sng" dirty="0"/>
              <a:t>How Conflict Unfolds</a:t>
            </a:r>
            <a:r>
              <a:rPr lang="en-AU" dirty="0"/>
              <a:t>:</a:t>
            </a:r>
          </a:p>
          <a:p>
            <a:r>
              <a:rPr lang="en-AU" dirty="0"/>
              <a:t>An incident occurs that causes anxiety</a:t>
            </a:r>
          </a:p>
          <a:p>
            <a:r>
              <a:rPr lang="en-AU" dirty="0"/>
              <a:t>If not discussed/clarified, misinterpretation can occur</a:t>
            </a:r>
          </a:p>
          <a:p>
            <a:r>
              <a:rPr lang="en-AU" dirty="0"/>
              <a:t>Trust and respect compromised</a:t>
            </a:r>
          </a:p>
          <a:p>
            <a:r>
              <a:rPr lang="en-AU" dirty="0"/>
              <a:t>Depending on personality type, outburst or silence may follow – causing further harm ton relationships</a:t>
            </a:r>
          </a:p>
          <a:p>
            <a:r>
              <a:rPr lang="en-AU" dirty="0"/>
              <a:t> A cycle of conflict can then develop i.e. conflict can further fuel itself.</a:t>
            </a:r>
          </a:p>
        </p:txBody>
      </p:sp>
    </p:spTree>
    <p:extLst>
      <p:ext uri="{BB962C8B-B14F-4D97-AF65-F5344CB8AC3E}">
        <p14:creationId xmlns:p14="http://schemas.microsoft.com/office/powerpoint/2010/main" val="386847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A23ED-9699-4A33-9EE2-8CEF578BE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5 Behaviours in Conflict Situations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07075-855F-40D1-8E56-8BBA6965E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Collaborative</a:t>
            </a:r>
          </a:p>
          <a:p>
            <a:r>
              <a:rPr lang="en-AU" dirty="0"/>
              <a:t>Compromising</a:t>
            </a:r>
          </a:p>
          <a:p>
            <a:r>
              <a:rPr lang="en-AU" dirty="0"/>
              <a:t>Accommodating</a:t>
            </a:r>
          </a:p>
          <a:p>
            <a:r>
              <a:rPr lang="en-AU" dirty="0"/>
              <a:t>Avoiding</a:t>
            </a:r>
          </a:p>
          <a:p>
            <a:r>
              <a:rPr lang="en-AU" dirty="0"/>
              <a:t>Forcing</a:t>
            </a:r>
          </a:p>
          <a:p>
            <a:pPr marL="0" indent="0">
              <a:buNone/>
            </a:pPr>
            <a:r>
              <a:rPr lang="en-AU" dirty="0">
                <a:solidFill>
                  <a:srgbClr val="FF0000"/>
                </a:solidFill>
              </a:rPr>
              <a:t>Activity 2</a:t>
            </a:r>
          </a:p>
          <a:p>
            <a:pPr marL="0" indent="0">
              <a:buNone/>
            </a:pPr>
            <a:r>
              <a:rPr lang="en-AU" dirty="0">
                <a:solidFill>
                  <a:srgbClr val="FF0000"/>
                </a:solidFill>
              </a:rPr>
              <a:t>In the video that we just watched, what behaviours were displayed?</a:t>
            </a:r>
            <a:endParaRPr lang="en-A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9532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58FC6-E167-41F8-8BA7-E96B6C615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Forms of Conflict Mediation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75DE9-4A80-4316-8B63-7AE4F8CF4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Litigation </a:t>
            </a:r>
            <a:r>
              <a:rPr lang="en-AU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(e.g. a ruling decided by a judge/magistrate</a:t>
            </a:r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Arbitration (</a:t>
            </a:r>
            <a:r>
              <a:rPr lang="en-AU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arranged intervention – an arbitrator can make a legally-binding decision/contract)</a:t>
            </a:r>
          </a:p>
          <a:p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Conciliation (</a:t>
            </a:r>
            <a:r>
              <a:rPr lang="en-AU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developing options and considering alternatives</a:t>
            </a:r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Facilitation (</a:t>
            </a:r>
            <a:r>
              <a:rPr lang="en-AU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usually conducted within small groups)</a:t>
            </a:r>
          </a:p>
          <a:p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Co-mediation and mediation (</a:t>
            </a:r>
            <a:r>
              <a:rPr lang="en-AU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neutral third party manages dispute </a:t>
            </a:r>
            <a:r>
              <a:rPr lang="en-AU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rsolution</a:t>
            </a:r>
            <a:r>
              <a:rPr lang="en-AU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process)</a:t>
            </a:r>
          </a:p>
          <a:p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Negotiation </a:t>
            </a:r>
            <a:r>
              <a:rPr lang="en-AU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(directly between 2 parties)   </a:t>
            </a:r>
          </a:p>
          <a:p>
            <a:pPr marL="0" indent="0">
              <a:buNone/>
            </a:pPr>
            <a:r>
              <a:rPr lang="en-AU" i="1" dirty="0">
                <a:solidFill>
                  <a:srgbClr val="0070C0"/>
                </a:solidFill>
              </a:rPr>
              <a:t>Negotiation gives people the greatest power/agency (cooperative/shared power)</a:t>
            </a:r>
          </a:p>
          <a:p>
            <a:pPr marL="0" indent="0">
              <a:buNone/>
            </a:pPr>
            <a:r>
              <a:rPr lang="en-AU" i="1" dirty="0">
                <a:solidFill>
                  <a:srgbClr val="0070C0"/>
                </a:solidFill>
              </a:rPr>
              <a:t>Litigation gives people the least power/agency</a:t>
            </a:r>
          </a:p>
        </p:txBody>
      </p:sp>
    </p:spTree>
    <p:extLst>
      <p:ext uri="{BB962C8B-B14F-4D97-AF65-F5344CB8AC3E}">
        <p14:creationId xmlns:p14="http://schemas.microsoft.com/office/powerpoint/2010/main" val="3447696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E8C67AD0DC95468E4286C3ED029DC7" ma:contentTypeVersion="9" ma:contentTypeDescription="Create a new document." ma:contentTypeScope="" ma:versionID="4b9b0afe78b700f579406fa1ff26a7ad">
  <xsd:schema xmlns:xsd="http://www.w3.org/2001/XMLSchema" xmlns:xs="http://www.w3.org/2001/XMLSchema" xmlns:p="http://schemas.microsoft.com/office/2006/metadata/properties" xmlns:ns3="b67a6fa1-ac4b-466b-b8c5-76d84164d0d6" targetNamespace="http://schemas.microsoft.com/office/2006/metadata/properties" ma:root="true" ma:fieldsID="eb70ca7aa7e62ce1d7033bb4d7844b55" ns3:_="">
    <xsd:import namespace="b67a6fa1-ac4b-466b-b8c5-76d84164d0d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7a6fa1-ac4b-466b-b8c5-76d84164d0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0DF846-C32D-41C6-9064-75E67C34045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9A6B06-C239-41FB-86D3-784F9D6BBAC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714A3EC-3A72-4304-8C04-932AAE31CC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7a6fa1-ac4b-466b-b8c5-76d84164d0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1324</Words>
  <Application>Microsoft Office PowerPoint</Application>
  <PresentationFormat>Widescreen</PresentationFormat>
  <Paragraphs>149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Topics for Discussion</vt:lpstr>
      <vt:lpstr>Conflict and Communication</vt:lpstr>
      <vt:lpstr>Important Dynamics in Conflict Situations</vt:lpstr>
      <vt:lpstr>Understanding Ourselves in Conflict Situations</vt:lpstr>
      <vt:lpstr>Emotions in Conflict Situations</vt:lpstr>
      <vt:lpstr>Managing Anxiety and Fear</vt:lpstr>
      <vt:lpstr>Understanding Conflict </vt:lpstr>
      <vt:lpstr>5 Behaviours in Conflict Situations</vt:lpstr>
      <vt:lpstr>Forms of Conflict Mediation</vt:lpstr>
      <vt:lpstr>Relationships and Behaviours in Conflict </vt:lpstr>
      <vt:lpstr>Assertiveness Statements</vt:lpstr>
      <vt:lpstr>Difficult Behaviours</vt:lpstr>
      <vt:lpstr>Mediation</vt:lpstr>
      <vt:lpstr>Goals of mediation</vt:lpstr>
      <vt:lpstr>Models of mediation (some examples)</vt:lpstr>
      <vt:lpstr>The win/win approach</vt:lpstr>
      <vt:lpstr>Mediation Process (2 Phases)</vt:lpstr>
      <vt:lpstr>Key Mediation Competencies</vt:lpstr>
      <vt:lpstr>Other Considerations in Mediation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GCSCS6003 Applied Ethics for Professional Practice Workshop 2</dc:title>
  <dc:creator>Clement Chihota</dc:creator>
  <cp:lastModifiedBy>Joshua Essumei</cp:lastModifiedBy>
  <cp:revision>14</cp:revision>
  <dcterms:created xsi:type="dcterms:W3CDTF">2020-09-28T02:48:29Z</dcterms:created>
  <dcterms:modified xsi:type="dcterms:W3CDTF">2022-05-25T01:55:17Z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0x0101005BE8C67AD0DC95468E4286C3ED029DC7</vt:lpwstr>
  </property>
</Properties>
</file>